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4082" r:id="rId1"/>
  </p:sldMasterIdLst>
  <p:notesMasterIdLst>
    <p:notesMasterId r:id="rId38"/>
  </p:notesMasterIdLst>
  <p:handoutMasterIdLst>
    <p:handoutMasterId r:id="rId39"/>
  </p:handoutMasterIdLst>
  <p:sldIdLst>
    <p:sldId id="279" r:id="rId2"/>
    <p:sldId id="263" r:id="rId3"/>
    <p:sldId id="276" r:id="rId4"/>
    <p:sldId id="322" r:id="rId5"/>
    <p:sldId id="323" r:id="rId6"/>
    <p:sldId id="324" r:id="rId7"/>
    <p:sldId id="325" r:id="rId8"/>
    <p:sldId id="317" r:id="rId9"/>
    <p:sldId id="326" r:id="rId10"/>
    <p:sldId id="327" r:id="rId11"/>
    <p:sldId id="328" r:id="rId12"/>
    <p:sldId id="329" r:id="rId13"/>
    <p:sldId id="330" r:id="rId14"/>
    <p:sldId id="331" r:id="rId15"/>
    <p:sldId id="332" r:id="rId16"/>
    <p:sldId id="333" r:id="rId17"/>
    <p:sldId id="334" r:id="rId18"/>
    <p:sldId id="318" r:id="rId19"/>
    <p:sldId id="335" r:id="rId20"/>
    <p:sldId id="319" r:id="rId21"/>
    <p:sldId id="336" r:id="rId22"/>
    <p:sldId id="337" r:id="rId23"/>
    <p:sldId id="338" r:id="rId24"/>
    <p:sldId id="339" r:id="rId25"/>
    <p:sldId id="320" r:id="rId26"/>
    <p:sldId id="340" r:id="rId27"/>
    <p:sldId id="341" r:id="rId28"/>
    <p:sldId id="321" r:id="rId29"/>
    <p:sldId id="344" r:id="rId30"/>
    <p:sldId id="345" r:id="rId31"/>
    <p:sldId id="343" r:id="rId32"/>
    <p:sldId id="346" r:id="rId33"/>
    <p:sldId id="347" r:id="rId34"/>
    <p:sldId id="342" r:id="rId35"/>
    <p:sldId id="257" r:id="rId36"/>
    <p:sldId id="256" r:id="rId37"/>
  </p:sldIdLst>
  <p:sldSz cx="12436475" cy="6994525"/>
  <p:notesSz cx="6858000" cy="9144000"/>
  <p:defaultTextStyle>
    <a:defPPr>
      <a:defRPr lang="en-US"/>
    </a:defPPr>
    <a:lvl1pPr marL="0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66371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32742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99113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65484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331856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98226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64597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730969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3">
          <p15:clr>
            <a:srgbClr val="A4A3A4"/>
          </p15:clr>
        </p15:guide>
        <p15:guide id="2" pos="391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Author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D80A"/>
    <a:srgbClr val="FFC20F"/>
    <a:srgbClr val="01AC8F"/>
    <a:srgbClr val="FFC20B"/>
    <a:srgbClr val="D53B01"/>
    <a:srgbClr val="107C10"/>
    <a:srgbClr val="FFFFFF"/>
    <a:srgbClr val="B4009E"/>
    <a:srgbClr val="5C005C"/>
    <a:srgbClr val="004B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478" autoAdjust="0"/>
    <p:restoredTop sz="65104" autoAdjust="0"/>
  </p:normalViewPr>
  <p:slideViewPr>
    <p:cSldViewPr>
      <p:cViewPr varScale="1">
        <p:scale>
          <a:sx n="73" d="100"/>
          <a:sy n="73" d="100"/>
        </p:scale>
        <p:origin x="486" y="60"/>
      </p:cViewPr>
      <p:guideLst>
        <p:guide orient="horz" pos="2203"/>
        <p:guide pos="39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83" d="100"/>
          <a:sy n="83" d="100"/>
        </p:scale>
        <p:origin x="3852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C74A41-F7F5-3340-91E7-ABF96FAAEBA9}" type="doc">
      <dgm:prSet loTypeId="urn:microsoft.com/office/officeart/2005/8/layout/hierarchy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8DA02C9-3087-2545-994E-2D59AF2BBF6D}">
      <dgm:prSet phldrT="[Text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n-US" dirty="0" smtClean="0"/>
            <a:t>document</a:t>
          </a:r>
          <a:endParaRPr lang="en-US" dirty="0"/>
        </a:p>
      </dgm:t>
    </dgm:pt>
    <dgm:pt modelId="{D7570742-D86E-284D-8656-16699EF14F63}" type="parTrans" cxnId="{B5F38C9E-B3F3-9544-B8DC-351A382C36F8}">
      <dgm:prSet/>
      <dgm:spPr/>
      <dgm:t>
        <a:bodyPr/>
        <a:lstStyle/>
        <a:p>
          <a:endParaRPr lang="en-US"/>
        </a:p>
      </dgm:t>
    </dgm:pt>
    <dgm:pt modelId="{27CEF3F8-642D-C740-843B-56666430B504}" type="sibTrans" cxnId="{B5F38C9E-B3F3-9544-B8DC-351A382C36F8}">
      <dgm:prSet/>
      <dgm:spPr/>
      <dgm:t>
        <a:bodyPr/>
        <a:lstStyle/>
        <a:p>
          <a:endParaRPr lang="en-US"/>
        </a:p>
      </dgm:t>
    </dgm:pt>
    <dgm:pt modelId="{FB32FE84-EA23-994B-BD58-C35536E1DDC8}">
      <dgm:prSet phldrT="[Text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n-US" dirty="0" smtClean="0"/>
            <a:t>&lt;html&gt;</a:t>
          </a:r>
          <a:endParaRPr lang="en-US" dirty="0"/>
        </a:p>
      </dgm:t>
    </dgm:pt>
    <dgm:pt modelId="{F7AA5322-F991-924A-8E15-2EBBDCFF7289}" type="parTrans" cxnId="{6FB864E4-791C-E142-820C-DABC3A141ED2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endParaRPr lang="en-US"/>
        </a:p>
      </dgm:t>
    </dgm:pt>
    <dgm:pt modelId="{AD03B746-A079-0A48-9000-8090730A67EA}" type="sibTrans" cxnId="{6FB864E4-791C-E142-820C-DABC3A141ED2}">
      <dgm:prSet/>
      <dgm:spPr/>
      <dgm:t>
        <a:bodyPr/>
        <a:lstStyle/>
        <a:p>
          <a:endParaRPr lang="en-US"/>
        </a:p>
      </dgm:t>
    </dgm:pt>
    <dgm:pt modelId="{DBB15651-7D12-7B47-A7DA-277EE5B65263}">
      <dgm:prSet phldrT="[Text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n-US" dirty="0" smtClean="0"/>
            <a:t>&lt;head&gt;</a:t>
          </a:r>
          <a:endParaRPr lang="en-US" dirty="0"/>
        </a:p>
      </dgm:t>
    </dgm:pt>
    <dgm:pt modelId="{9310F5B9-86DD-C543-B65D-83F53519AC81}" type="parTrans" cxnId="{BD25F70D-3B1F-2C49-8667-3359F5D2E4D3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endParaRPr lang="en-US"/>
        </a:p>
      </dgm:t>
    </dgm:pt>
    <dgm:pt modelId="{786B44F1-57C5-D946-ADB3-0A7D55B73F5C}" type="sibTrans" cxnId="{BD25F70D-3B1F-2C49-8667-3359F5D2E4D3}">
      <dgm:prSet/>
      <dgm:spPr/>
      <dgm:t>
        <a:bodyPr/>
        <a:lstStyle/>
        <a:p>
          <a:endParaRPr lang="en-US"/>
        </a:p>
      </dgm:t>
    </dgm:pt>
    <dgm:pt modelId="{0C17FB34-818E-BD4B-B24F-4086B72C6331}">
      <dgm:prSet phldrT="[Text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n-US" dirty="0" smtClean="0"/>
            <a:t>&lt;title&gt;</a:t>
          </a:r>
          <a:endParaRPr lang="en-US" dirty="0"/>
        </a:p>
      </dgm:t>
    </dgm:pt>
    <dgm:pt modelId="{241FEE40-41FC-7F49-B347-04EF888C0654}" type="parTrans" cxnId="{3B4EA259-F1C3-F54B-BFF0-9376A2F355E8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endParaRPr lang="en-US"/>
        </a:p>
      </dgm:t>
    </dgm:pt>
    <dgm:pt modelId="{1D155237-B14C-0043-B2F2-2D81D3C0F99B}" type="sibTrans" cxnId="{3B4EA259-F1C3-F54B-BFF0-9376A2F355E8}">
      <dgm:prSet/>
      <dgm:spPr/>
      <dgm:t>
        <a:bodyPr/>
        <a:lstStyle/>
        <a:p>
          <a:endParaRPr lang="en-US"/>
        </a:p>
      </dgm:t>
    </dgm:pt>
    <dgm:pt modelId="{E3CBE68A-9145-8243-A049-E174F594A7D0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n-US" dirty="0" smtClean="0"/>
            <a:t>&lt;body&gt;</a:t>
          </a:r>
          <a:endParaRPr lang="en-US" dirty="0"/>
        </a:p>
      </dgm:t>
    </dgm:pt>
    <dgm:pt modelId="{FC768176-1AE2-F549-ADB3-D6E44A013D00}" type="parTrans" cxnId="{FF367EFC-B6AE-514F-870D-1603325E1567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endParaRPr lang="en-US"/>
        </a:p>
      </dgm:t>
    </dgm:pt>
    <dgm:pt modelId="{8EEE9F56-BCAF-8343-B53F-8015A5A828CA}" type="sibTrans" cxnId="{FF367EFC-B6AE-514F-870D-1603325E1567}">
      <dgm:prSet/>
      <dgm:spPr/>
      <dgm:t>
        <a:bodyPr/>
        <a:lstStyle/>
        <a:p>
          <a:endParaRPr lang="en-US"/>
        </a:p>
      </dgm:t>
    </dgm:pt>
    <dgm:pt modelId="{F8112494-AADE-8A48-90AA-0C4030B6068D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n-US" dirty="0" smtClean="0"/>
            <a:t>&lt;div&gt;</a:t>
          </a:r>
          <a:endParaRPr lang="en-US" dirty="0"/>
        </a:p>
      </dgm:t>
    </dgm:pt>
    <dgm:pt modelId="{DCCBDECC-F116-C14B-94DF-E4B95BB7E387}" type="parTrans" cxnId="{E9399E46-3F30-FC49-B01F-209DC65CB651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endParaRPr lang="en-US"/>
        </a:p>
      </dgm:t>
    </dgm:pt>
    <dgm:pt modelId="{71ED49A6-B0FD-B745-A62E-B2FB3DE6C26E}" type="sibTrans" cxnId="{E9399E46-3F30-FC49-B01F-209DC65CB651}">
      <dgm:prSet/>
      <dgm:spPr/>
      <dgm:t>
        <a:bodyPr/>
        <a:lstStyle/>
        <a:p>
          <a:endParaRPr lang="en-US"/>
        </a:p>
      </dgm:t>
    </dgm:pt>
    <dgm:pt modelId="{29934D41-6F72-7F47-A327-26F91532E3A5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n-US" dirty="0" smtClean="0"/>
            <a:t>&lt;p&gt;</a:t>
          </a:r>
          <a:endParaRPr lang="en-US" dirty="0"/>
        </a:p>
      </dgm:t>
    </dgm:pt>
    <dgm:pt modelId="{E664E7EB-F6B7-B54B-8A47-C89CE85D69E6}" type="parTrans" cxnId="{93FE6C1C-2C69-C347-9720-60CC658C23B0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endParaRPr lang="en-US"/>
        </a:p>
      </dgm:t>
    </dgm:pt>
    <dgm:pt modelId="{007F2DA5-86A6-8F41-B08A-699B2718ADF2}" type="sibTrans" cxnId="{93FE6C1C-2C69-C347-9720-60CC658C23B0}">
      <dgm:prSet/>
      <dgm:spPr/>
      <dgm:t>
        <a:bodyPr/>
        <a:lstStyle/>
        <a:p>
          <a:endParaRPr lang="en-US"/>
        </a:p>
      </dgm:t>
    </dgm:pt>
    <dgm:pt modelId="{828A5FCD-E0A3-A449-8AB7-3D97E7043EAA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n-US" dirty="0" smtClean="0"/>
            <a:t>text&gt;</a:t>
          </a:r>
          <a:endParaRPr lang="en-US" dirty="0"/>
        </a:p>
      </dgm:t>
    </dgm:pt>
    <dgm:pt modelId="{02404CA0-1135-4F44-B71B-B86B4A30AF2E}" type="parTrans" cxnId="{503C9B48-6D96-9343-BF16-FBF3728AC1F0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endParaRPr lang="en-US"/>
        </a:p>
      </dgm:t>
    </dgm:pt>
    <dgm:pt modelId="{8ED5AFCD-5FEA-FE4D-AE1A-3E4655C5F7D7}" type="sibTrans" cxnId="{503C9B48-6D96-9343-BF16-FBF3728AC1F0}">
      <dgm:prSet/>
      <dgm:spPr/>
      <dgm:t>
        <a:bodyPr/>
        <a:lstStyle/>
        <a:p>
          <a:endParaRPr lang="en-US"/>
        </a:p>
      </dgm:t>
    </dgm:pt>
    <dgm:pt modelId="{0A8D153E-73D9-B84E-B6B9-9B6AB53A7CC7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n-US" dirty="0" smtClean="0"/>
            <a:t>attribute</a:t>
          </a:r>
          <a:endParaRPr lang="en-US" dirty="0"/>
        </a:p>
      </dgm:t>
    </dgm:pt>
    <dgm:pt modelId="{50B32BFF-93C8-EA4A-8B35-30C06729DB87}" type="parTrans" cxnId="{BC431D52-A7BC-EC4E-A020-57A040ED8B2A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endParaRPr lang="en-US"/>
        </a:p>
      </dgm:t>
    </dgm:pt>
    <dgm:pt modelId="{5EC4EBEA-2F0A-4145-933D-C6229CD4DB6A}" type="sibTrans" cxnId="{BC431D52-A7BC-EC4E-A020-57A040ED8B2A}">
      <dgm:prSet/>
      <dgm:spPr/>
      <dgm:t>
        <a:bodyPr/>
        <a:lstStyle/>
        <a:p>
          <a:endParaRPr lang="en-US"/>
        </a:p>
      </dgm:t>
    </dgm:pt>
    <dgm:pt modelId="{9276EECE-E369-6145-A4C5-C797EE23082B}" type="pres">
      <dgm:prSet presAssocID="{48C74A41-F7F5-3340-91E7-ABF96FAAEBA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709FA16-A0E9-664D-9404-BAF9B116DAA6}" type="pres">
      <dgm:prSet presAssocID="{C8DA02C9-3087-2545-994E-2D59AF2BBF6D}" presName="hierRoot1" presStyleCnt="0"/>
      <dgm:spPr/>
    </dgm:pt>
    <dgm:pt modelId="{766FAFF0-D951-D94A-85BD-3C42FF2E5FB2}" type="pres">
      <dgm:prSet presAssocID="{C8DA02C9-3087-2545-994E-2D59AF2BBF6D}" presName="composite" presStyleCnt="0"/>
      <dgm:spPr/>
    </dgm:pt>
    <dgm:pt modelId="{A3ED93A2-20C6-3643-A83A-9FD9DFDD2AC5}" type="pres">
      <dgm:prSet presAssocID="{C8DA02C9-3087-2545-994E-2D59AF2BBF6D}" presName="background" presStyleLbl="node0" presStyleIdx="0" presStyleCn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/>
      </dgm:spPr>
    </dgm:pt>
    <dgm:pt modelId="{9B92CE7F-E4A7-9746-ACC9-DA2C7145071C}" type="pres">
      <dgm:prSet presAssocID="{C8DA02C9-3087-2545-994E-2D59AF2BBF6D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5A88FA5-DF61-CA40-A3FB-FB5B2F2CDA5F}" type="pres">
      <dgm:prSet presAssocID="{C8DA02C9-3087-2545-994E-2D59AF2BBF6D}" presName="hierChild2" presStyleCnt="0"/>
      <dgm:spPr/>
    </dgm:pt>
    <dgm:pt modelId="{1DFAAE20-2A57-4F4E-B775-A5B9FE347591}" type="pres">
      <dgm:prSet presAssocID="{F7AA5322-F991-924A-8E15-2EBBDCFF7289}" presName="Name10" presStyleLbl="parChTrans1D2" presStyleIdx="0" presStyleCnt="1"/>
      <dgm:spPr/>
      <dgm:t>
        <a:bodyPr/>
        <a:lstStyle/>
        <a:p>
          <a:endParaRPr lang="en-US"/>
        </a:p>
      </dgm:t>
    </dgm:pt>
    <dgm:pt modelId="{02DDE96D-5875-9244-8C01-8BC85D917941}" type="pres">
      <dgm:prSet presAssocID="{FB32FE84-EA23-994B-BD58-C35536E1DDC8}" presName="hierRoot2" presStyleCnt="0"/>
      <dgm:spPr/>
    </dgm:pt>
    <dgm:pt modelId="{67EAF6A6-D006-E94B-B474-05F000DA2CCF}" type="pres">
      <dgm:prSet presAssocID="{FB32FE84-EA23-994B-BD58-C35536E1DDC8}" presName="composite2" presStyleCnt="0"/>
      <dgm:spPr/>
    </dgm:pt>
    <dgm:pt modelId="{88BD1E72-EA33-DC42-99AB-90F73151AE8D}" type="pres">
      <dgm:prSet presAssocID="{FB32FE84-EA23-994B-BD58-C35536E1DDC8}" presName="background2" presStyleLbl="node2" presStyleIdx="0" presStyleCn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/>
      </dgm:spPr>
    </dgm:pt>
    <dgm:pt modelId="{BE6E2FB3-A4A4-3C45-807A-55D18F499C3C}" type="pres">
      <dgm:prSet presAssocID="{FB32FE84-EA23-994B-BD58-C35536E1DDC8}" presName="text2" presStyleLbl="fgAcc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7698BD6-BCAF-A44F-8A4B-7EED3A3C2B94}" type="pres">
      <dgm:prSet presAssocID="{FB32FE84-EA23-994B-BD58-C35536E1DDC8}" presName="hierChild3" presStyleCnt="0"/>
      <dgm:spPr/>
    </dgm:pt>
    <dgm:pt modelId="{FB55194F-CDDD-EF46-A078-6BEEA9F3F88C}" type="pres">
      <dgm:prSet presAssocID="{9310F5B9-86DD-C543-B65D-83F53519AC81}" presName="Name17" presStyleLbl="parChTrans1D3" presStyleIdx="0" presStyleCnt="2"/>
      <dgm:spPr/>
      <dgm:t>
        <a:bodyPr/>
        <a:lstStyle/>
        <a:p>
          <a:endParaRPr lang="en-US"/>
        </a:p>
      </dgm:t>
    </dgm:pt>
    <dgm:pt modelId="{CE4C1043-FB02-8E4D-B590-194D066040D1}" type="pres">
      <dgm:prSet presAssocID="{DBB15651-7D12-7B47-A7DA-277EE5B65263}" presName="hierRoot3" presStyleCnt="0"/>
      <dgm:spPr/>
    </dgm:pt>
    <dgm:pt modelId="{5B09ABA8-FACE-F143-A714-401A441A1F45}" type="pres">
      <dgm:prSet presAssocID="{DBB15651-7D12-7B47-A7DA-277EE5B65263}" presName="composite3" presStyleCnt="0"/>
      <dgm:spPr/>
    </dgm:pt>
    <dgm:pt modelId="{8CE2A57D-9BC3-9F41-A0DE-EB02A902BDCC}" type="pres">
      <dgm:prSet presAssocID="{DBB15651-7D12-7B47-A7DA-277EE5B65263}" presName="background3" presStyleLbl="node3" presStyleIdx="0" presStyleCnt="2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/>
      </dgm:spPr>
    </dgm:pt>
    <dgm:pt modelId="{C92225F2-96FF-8649-A0CC-FD1154CDF832}" type="pres">
      <dgm:prSet presAssocID="{DBB15651-7D12-7B47-A7DA-277EE5B65263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8582546-6E97-1D47-9A55-CDCB10C303ED}" type="pres">
      <dgm:prSet presAssocID="{DBB15651-7D12-7B47-A7DA-277EE5B65263}" presName="hierChild4" presStyleCnt="0"/>
      <dgm:spPr/>
    </dgm:pt>
    <dgm:pt modelId="{08F9AB95-F79A-3A47-BFB5-8EC160124821}" type="pres">
      <dgm:prSet presAssocID="{241FEE40-41FC-7F49-B347-04EF888C0654}" presName="Name23" presStyleLbl="parChTrans1D4" presStyleIdx="0" presStyleCnt="5"/>
      <dgm:spPr/>
      <dgm:t>
        <a:bodyPr/>
        <a:lstStyle/>
        <a:p>
          <a:endParaRPr lang="en-US"/>
        </a:p>
      </dgm:t>
    </dgm:pt>
    <dgm:pt modelId="{A1AB3918-FED6-F34E-9795-0560F5573819}" type="pres">
      <dgm:prSet presAssocID="{0C17FB34-818E-BD4B-B24F-4086B72C6331}" presName="hierRoot4" presStyleCnt="0"/>
      <dgm:spPr/>
    </dgm:pt>
    <dgm:pt modelId="{ABC9613A-4EDC-8B48-A352-5897F1E8BFF0}" type="pres">
      <dgm:prSet presAssocID="{0C17FB34-818E-BD4B-B24F-4086B72C6331}" presName="composite4" presStyleCnt="0"/>
      <dgm:spPr/>
    </dgm:pt>
    <dgm:pt modelId="{78299A32-83F7-564C-9768-AE591DFBD390}" type="pres">
      <dgm:prSet presAssocID="{0C17FB34-818E-BD4B-B24F-4086B72C6331}" presName="background4" presStyleLbl="node4" presStyleIdx="0" presStyleCnt="5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/>
      </dgm:spPr>
    </dgm:pt>
    <dgm:pt modelId="{EA3EF67A-CEB8-D348-841D-0BAA52CD9DD6}" type="pres">
      <dgm:prSet presAssocID="{0C17FB34-818E-BD4B-B24F-4086B72C6331}" presName="text4" presStyleLbl="fgAcc4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AA5557D-D031-3844-806A-BD812B403767}" type="pres">
      <dgm:prSet presAssocID="{0C17FB34-818E-BD4B-B24F-4086B72C6331}" presName="hierChild5" presStyleCnt="0"/>
      <dgm:spPr/>
    </dgm:pt>
    <dgm:pt modelId="{2E40F0CE-AF67-DC4C-B792-C2F7B1BCD177}" type="pres">
      <dgm:prSet presAssocID="{FC768176-1AE2-F549-ADB3-D6E44A013D00}" presName="Name17" presStyleLbl="parChTrans1D3" presStyleIdx="1" presStyleCnt="2"/>
      <dgm:spPr/>
      <dgm:t>
        <a:bodyPr/>
        <a:lstStyle/>
        <a:p>
          <a:endParaRPr lang="en-US"/>
        </a:p>
      </dgm:t>
    </dgm:pt>
    <dgm:pt modelId="{89034874-9067-E14D-BEBD-C5CEE6B2A552}" type="pres">
      <dgm:prSet presAssocID="{E3CBE68A-9145-8243-A049-E174F594A7D0}" presName="hierRoot3" presStyleCnt="0"/>
      <dgm:spPr/>
    </dgm:pt>
    <dgm:pt modelId="{83313607-83EC-734E-8AAE-49D4467C6528}" type="pres">
      <dgm:prSet presAssocID="{E3CBE68A-9145-8243-A049-E174F594A7D0}" presName="composite3" presStyleCnt="0"/>
      <dgm:spPr/>
    </dgm:pt>
    <dgm:pt modelId="{099D7AE7-D839-094E-8729-796843F32817}" type="pres">
      <dgm:prSet presAssocID="{E3CBE68A-9145-8243-A049-E174F594A7D0}" presName="background3" presStyleLbl="node3" presStyleIdx="1" presStyleCnt="2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/>
      </dgm:spPr>
    </dgm:pt>
    <dgm:pt modelId="{D0F30D3C-1354-5842-B041-279F382212D5}" type="pres">
      <dgm:prSet presAssocID="{E3CBE68A-9145-8243-A049-E174F594A7D0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69F825E-70E7-AB4E-8085-8790EBD36BB8}" type="pres">
      <dgm:prSet presAssocID="{E3CBE68A-9145-8243-A049-E174F594A7D0}" presName="hierChild4" presStyleCnt="0"/>
      <dgm:spPr/>
    </dgm:pt>
    <dgm:pt modelId="{67CD5E21-2C71-4B43-AD56-5BEEB0D94B8C}" type="pres">
      <dgm:prSet presAssocID="{DCCBDECC-F116-C14B-94DF-E4B95BB7E387}" presName="Name23" presStyleLbl="parChTrans1D4" presStyleIdx="1" presStyleCnt="5"/>
      <dgm:spPr/>
      <dgm:t>
        <a:bodyPr/>
        <a:lstStyle/>
        <a:p>
          <a:endParaRPr lang="en-US"/>
        </a:p>
      </dgm:t>
    </dgm:pt>
    <dgm:pt modelId="{34422E29-1D72-6C4F-9F4F-C50471FDCC0D}" type="pres">
      <dgm:prSet presAssocID="{F8112494-AADE-8A48-90AA-0C4030B6068D}" presName="hierRoot4" presStyleCnt="0"/>
      <dgm:spPr/>
    </dgm:pt>
    <dgm:pt modelId="{90B6E1D8-0221-594B-91E6-CAF0700E0EB7}" type="pres">
      <dgm:prSet presAssocID="{F8112494-AADE-8A48-90AA-0C4030B6068D}" presName="composite4" presStyleCnt="0"/>
      <dgm:spPr/>
    </dgm:pt>
    <dgm:pt modelId="{946C22A1-4F92-2441-8FD0-3EF1E84574FA}" type="pres">
      <dgm:prSet presAssocID="{F8112494-AADE-8A48-90AA-0C4030B6068D}" presName="background4" presStyleLbl="node4" presStyleIdx="1" presStyleCnt="5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/>
      </dgm:spPr>
    </dgm:pt>
    <dgm:pt modelId="{6E4CA121-FB9B-CB41-9F28-3B9B7C297B0A}" type="pres">
      <dgm:prSet presAssocID="{F8112494-AADE-8A48-90AA-0C4030B6068D}" presName="text4" presStyleLbl="fgAcc4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3760560-6FA4-084F-98DD-6896A230DD3B}" type="pres">
      <dgm:prSet presAssocID="{F8112494-AADE-8A48-90AA-0C4030B6068D}" presName="hierChild5" presStyleCnt="0"/>
      <dgm:spPr/>
    </dgm:pt>
    <dgm:pt modelId="{D7AF9F63-B3A4-7F4A-A56D-255B262BA460}" type="pres">
      <dgm:prSet presAssocID="{50B32BFF-93C8-EA4A-8B35-30C06729DB87}" presName="Name23" presStyleLbl="parChTrans1D4" presStyleIdx="2" presStyleCnt="5"/>
      <dgm:spPr/>
      <dgm:t>
        <a:bodyPr/>
        <a:lstStyle/>
        <a:p>
          <a:endParaRPr lang="en-US"/>
        </a:p>
      </dgm:t>
    </dgm:pt>
    <dgm:pt modelId="{0511B543-291F-E547-8382-7BF7708612F6}" type="pres">
      <dgm:prSet presAssocID="{0A8D153E-73D9-B84E-B6B9-9B6AB53A7CC7}" presName="hierRoot4" presStyleCnt="0"/>
      <dgm:spPr/>
    </dgm:pt>
    <dgm:pt modelId="{F6407BE3-766A-FD45-B272-BDEC74FAE4FE}" type="pres">
      <dgm:prSet presAssocID="{0A8D153E-73D9-B84E-B6B9-9B6AB53A7CC7}" presName="composite4" presStyleCnt="0"/>
      <dgm:spPr/>
    </dgm:pt>
    <dgm:pt modelId="{16404460-9C84-7541-9CD9-EE695A626537}" type="pres">
      <dgm:prSet presAssocID="{0A8D153E-73D9-B84E-B6B9-9B6AB53A7CC7}" presName="background4" presStyleLbl="node4" presStyleIdx="2" presStyleCnt="5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/>
      </dgm:spPr>
    </dgm:pt>
    <dgm:pt modelId="{F9926D17-59EA-4742-BD6F-CD24AFE49038}" type="pres">
      <dgm:prSet presAssocID="{0A8D153E-73D9-B84E-B6B9-9B6AB53A7CC7}" presName="text4" presStyleLbl="fgAcc4" presStyleIdx="2" presStyleCnt="5" custLinFactX="91706" custLinFactNeighborX="100000" custLinFactNeighborY="-3622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B73479E-6971-7443-8A3B-9C6386EEFB24}" type="pres">
      <dgm:prSet presAssocID="{0A8D153E-73D9-B84E-B6B9-9B6AB53A7CC7}" presName="hierChild5" presStyleCnt="0"/>
      <dgm:spPr/>
    </dgm:pt>
    <dgm:pt modelId="{958ACA46-4A99-BD4B-80DF-D492BE1EA419}" type="pres">
      <dgm:prSet presAssocID="{E664E7EB-F6B7-B54B-8A47-C89CE85D69E6}" presName="Name23" presStyleLbl="parChTrans1D4" presStyleIdx="3" presStyleCnt="5"/>
      <dgm:spPr/>
      <dgm:t>
        <a:bodyPr/>
        <a:lstStyle/>
        <a:p>
          <a:endParaRPr lang="en-US"/>
        </a:p>
      </dgm:t>
    </dgm:pt>
    <dgm:pt modelId="{E96D0648-3D09-2646-A9FC-93F0AEA5B685}" type="pres">
      <dgm:prSet presAssocID="{29934D41-6F72-7F47-A327-26F91532E3A5}" presName="hierRoot4" presStyleCnt="0"/>
      <dgm:spPr/>
    </dgm:pt>
    <dgm:pt modelId="{EDD82E2C-62A9-4C4A-BAC2-1C98477A571A}" type="pres">
      <dgm:prSet presAssocID="{29934D41-6F72-7F47-A327-26F91532E3A5}" presName="composite4" presStyleCnt="0"/>
      <dgm:spPr/>
    </dgm:pt>
    <dgm:pt modelId="{897C6D9A-0C0E-1746-AF70-C0FD3C2527BD}" type="pres">
      <dgm:prSet presAssocID="{29934D41-6F72-7F47-A327-26F91532E3A5}" presName="background4" presStyleLbl="node4" presStyleIdx="3" presStyleCnt="5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/>
      </dgm:spPr>
    </dgm:pt>
    <dgm:pt modelId="{18BE2211-AC15-0A42-B602-41D2E0A6929C}" type="pres">
      <dgm:prSet presAssocID="{29934D41-6F72-7F47-A327-26F91532E3A5}" presName="text4" presStyleLbl="fgAcc4" presStyleIdx="3" presStyleCnt="5" custLinFactNeighborX="-61240" custLinFactNeighborY="-31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6CCB716-BF8D-3147-8D7F-82A4EDEB63DA}" type="pres">
      <dgm:prSet presAssocID="{29934D41-6F72-7F47-A327-26F91532E3A5}" presName="hierChild5" presStyleCnt="0"/>
      <dgm:spPr/>
    </dgm:pt>
    <dgm:pt modelId="{36EF84E7-BE24-B640-9F15-BC567DDB9398}" type="pres">
      <dgm:prSet presAssocID="{02404CA0-1135-4F44-B71B-B86B4A30AF2E}" presName="Name23" presStyleLbl="parChTrans1D4" presStyleIdx="4" presStyleCnt="5"/>
      <dgm:spPr/>
      <dgm:t>
        <a:bodyPr/>
        <a:lstStyle/>
        <a:p>
          <a:endParaRPr lang="en-US"/>
        </a:p>
      </dgm:t>
    </dgm:pt>
    <dgm:pt modelId="{7DAFAE3B-F38E-284E-B568-1702B8382A88}" type="pres">
      <dgm:prSet presAssocID="{828A5FCD-E0A3-A449-8AB7-3D97E7043EAA}" presName="hierRoot4" presStyleCnt="0"/>
      <dgm:spPr/>
    </dgm:pt>
    <dgm:pt modelId="{5C55E024-C303-0548-9F24-E48956A286D5}" type="pres">
      <dgm:prSet presAssocID="{828A5FCD-E0A3-A449-8AB7-3D97E7043EAA}" presName="composite4" presStyleCnt="0"/>
      <dgm:spPr/>
    </dgm:pt>
    <dgm:pt modelId="{108D8054-D7C5-A349-A984-6CC28EC56A06}" type="pres">
      <dgm:prSet presAssocID="{828A5FCD-E0A3-A449-8AB7-3D97E7043EAA}" presName="background4" presStyleLbl="node4" presStyleIdx="4" presStyleCnt="5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/>
      </dgm:spPr>
    </dgm:pt>
    <dgm:pt modelId="{CC75A18F-2135-6540-BBA0-9B51CCC19B7E}" type="pres">
      <dgm:prSet presAssocID="{828A5FCD-E0A3-A449-8AB7-3D97E7043EAA}" presName="text4" presStyleLbl="fgAcc4" presStyleIdx="4" presStyleCnt="5" custLinFactNeighborX="-59264" custLinFactNeighborY="-242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E64B06-18AF-284F-ADBD-A1DC34AD8D42}" type="pres">
      <dgm:prSet presAssocID="{828A5FCD-E0A3-A449-8AB7-3D97E7043EAA}" presName="hierChild5" presStyleCnt="0"/>
      <dgm:spPr/>
    </dgm:pt>
  </dgm:ptLst>
  <dgm:cxnLst>
    <dgm:cxn modelId="{BC431D52-A7BC-EC4E-A020-57A040ED8B2A}" srcId="{F8112494-AADE-8A48-90AA-0C4030B6068D}" destId="{0A8D153E-73D9-B84E-B6B9-9B6AB53A7CC7}" srcOrd="0" destOrd="0" parTransId="{50B32BFF-93C8-EA4A-8B35-30C06729DB87}" sibTransId="{5EC4EBEA-2F0A-4145-933D-C6229CD4DB6A}"/>
    <dgm:cxn modelId="{47274E88-97B9-BB47-AD7F-A85740AD3E8D}" type="presOf" srcId="{02404CA0-1135-4F44-B71B-B86B4A30AF2E}" destId="{36EF84E7-BE24-B640-9F15-BC567DDB9398}" srcOrd="0" destOrd="0" presId="urn:microsoft.com/office/officeart/2005/8/layout/hierarchy1"/>
    <dgm:cxn modelId="{010D0021-6AAF-8246-B753-C7F0F948C5CE}" type="presOf" srcId="{F7AA5322-F991-924A-8E15-2EBBDCFF7289}" destId="{1DFAAE20-2A57-4F4E-B775-A5B9FE347591}" srcOrd="0" destOrd="0" presId="urn:microsoft.com/office/officeart/2005/8/layout/hierarchy1"/>
    <dgm:cxn modelId="{00F372EE-A1F9-C846-A054-DD6D1D4EBBA2}" type="presOf" srcId="{E664E7EB-F6B7-B54B-8A47-C89CE85D69E6}" destId="{958ACA46-4A99-BD4B-80DF-D492BE1EA419}" srcOrd="0" destOrd="0" presId="urn:microsoft.com/office/officeart/2005/8/layout/hierarchy1"/>
    <dgm:cxn modelId="{FEA4B6AA-C637-434C-AB1E-BA2D127B3CFC}" type="presOf" srcId="{0A8D153E-73D9-B84E-B6B9-9B6AB53A7CC7}" destId="{F9926D17-59EA-4742-BD6F-CD24AFE49038}" srcOrd="0" destOrd="0" presId="urn:microsoft.com/office/officeart/2005/8/layout/hierarchy1"/>
    <dgm:cxn modelId="{C779E119-4D06-AF4E-A76E-E80A7BFDDF56}" type="presOf" srcId="{828A5FCD-E0A3-A449-8AB7-3D97E7043EAA}" destId="{CC75A18F-2135-6540-BBA0-9B51CCC19B7E}" srcOrd="0" destOrd="0" presId="urn:microsoft.com/office/officeart/2005/8/layout/hierarchy1"/>
    <dgm:cxn modelId="{8D742DE8-9C13-104B-80F7-D36E57EC458E}" type="presOf" srcId="{F8112494-AADE-8A48-90AA-0C4030B6068D}" destId="{6E4CA121-FB9B-CB41-9F28-3B9B7C297B0A}" srcOrd="0" destOrd="0" presId="urn:microsoft.com/office/officeart/2005/8/layout/hierarchy1"/>
    <dgm:cxn modelId="{E9399E46-3F30-FC49-B01F-209DC65CB651}" srcId="{E3CBE68A-9145-8243-A049-E174F594A7D0}" destId="{F8112494-AADE-8A48-90AA-0C4030B6068D}" srcOrd="0" destOrd="0" parTransId="{DCCBDECC-F116-C14B-94DF-E4B95BB7E387}" sibTransId="{71ED49A6-B0FD-B745-A62E-B2FB3DE6C26E}"/>
    <dgm:cxn modelId="{FBAF52C2-9777-CF49-933D-75F31F5EC5B2}" type="presOf" srcId="{FB32FE84-EA23-994B-BD58-C35536E1DDC8}" destId="{BE6E2FB3-A4A4-3C45-807A-55D18F499C3C}" srcOrd="0" destOrd="0" presId="urn:microsoft.com/office/officeart/2005/8/layout/hierarchy1"/>
    <dgm:cxn modelId="{6FB864E4-791C-E142-820C-DABC3A141ED2}" srcId="{C8DA02C9-3087-2545-994E-2D59AF2BBF6D}" destId="{FB32FE84-EA23-994B-BD58-C35536E1DDC8}" srcOrd="0" destOrd="0" parTransId="{F7AA5322-F991-924A-8E15-2EBBDCFF7289}" sibTransId="{AD03B746-A079-0A48-9000-8090730A67EA}"/>
    <dgm:cxn modelId="{F0D47BA0-B609-8246-829E-C943041CB350}" type="presOf" srcId="{E3CBE68A-9145-8243-A049-E174F594A7D0}" destId="{D0F30D3C-1354-5842-B041-279F382212D5}" srcOrd="0" destOrd="0" presId="urn:microsoft.com/office/officeart/2005/8/layout/hierarchy1"/>
    <dgm:cxn modelId="{6E4F63D9-B050-F24D-9192-AF0AE68EA6B9}" type="presOf" srcId="{48C74A41-F7F5-3340-91E7-ABF96FAAEBA9}" destId="{9276EECE-E369-6145-A4C5-C797EE23082B}" srcOrd="0" destOrd="0" presId="urn:microsoft.com/office/officeart/2005/8/layout/hierarchy1"/>
    <dgm:cxn modelId="{D67FA141-2EF9-7A43-92CD-20FE418B959E}" type="presOf" srcId="{DBB15651-7D12-7B47-A7DA-277EE5B65263}" destId="{C92225F2-96FF-8649-A0CC-FD1154CDF832}" srcOrd="0" destOrd="0" presId="urn:microsoft.com/office/officeart/2005/8/layout/hierarchy1"/>
    <dgm:cxn modelId="{93FE6C1C-2C69-C347-9720-60CC658C23B0}" srcId="{F8112494-AADE-8A48-90AA-0C4030B6068D}" destId="{29934D41-6F72-7F47-A327-26F91532E3A5}" srcOrd="1" destOrd="0" parTransId="{E664E7EB-F6B7-B54B-8A47-C89CE85D69E6}" sibTransId="{007F2DA5-86A6-8F41-B08A-699B2718ADF2}"/>
    <dgm:cxn modelId="{503C9B48-6D96-9343-BF16-FBF3728AC1F0}" srcId="{29934D41-6F72-7F47-A327-26F91532E3A5}" destId="{828A5FCD-E0A3-A449-8AB7-3D97E7043EAA}" srcOrd="0" destOrd="0" parTransId="{02404CA0-1135-4F44-B71B-B86B4A30AF2E}" sibTransId="{8ED5AFCD-5FEA-FE4D-AE1A-3E4655C5F7D7}"/>
    <dgm:cxn modelId="{3B4EA259-F1C3-F54B-BFF0-9376A2F355E8}" srcId="{DBB15651-7D12-7B47-A7DA-277EE5B65263}" destId="{0C17FB34-818E-BD4B-B24F-4086B72C6331}" srcOrd="0" destOrd="0" parTransId="{241FEE40-41FC-7F49-B347-04EF888C0654}" sibTransId="{1D155237-B14C-0043-B2F2-2D81D3C0F99B}"/>
    <dgm:cxn modelId="{5E55264D-12FB-894E-918B-F9BE445FC62A}" type="presOf" srcId="{241FEE40-41FC-7F49-B347-04EF888C0654}" destId="{08F9AB95-F79A-3A47-BFB5-8EC160124821}" srcOrd="0" destOrd="0" presId="urn:microsoft.com/office/officeart/2005/8/layout/hierarchy1"/>
    <dgm:cxn modelId="{CB027806-D766-7041-84C0-C6C0C8396ED8}" type="presOf" srcId="{0C17FB34-818E-BD4B-B24F-4086B72C6331}" destId="{EA3EF67A-CEB8-D348-841D-0BAA52CD9DD6}" srcOrd="0" destOrd="0" presId="urn:microsoft.com/office/officeart/2005/8/layout/hierarchy1"/>
    <dgm:cxn modelId="{1239BC55-8403-594A-BD93-66180DC69310}" type="presOf" srcId="{9310F5B9-86DD-C543-B65D-83F53519AC81}" destId="{FB55194F-CDDD-EF46-A078-6BEEA9F3F88C}" srcOrd="0" destOrd="0" presId="urn:microsoft.com/office/officeart/2005/8/layout/hierarchy1"/>
    <dgm:cxn modelId="{BD25F70D-3B1F-2C49-8667-3359F5D2E4D3}" srcId="{FB32FE84-EA23-994B-BD58-C35536E1DDC8}" destId="{DBB15651-7D12-7B47-A7DA-277EE5B65263}" srcOrd="0" destOrd="0" parTransId="{9310F5B9-86DD-C543-B65D-83F53519AC81}" sibTransId="{786B44F1-57C5-D946-ADB3-0A7D55B73F5C}"/>
    <dgm:cxn modelId="{5C6683DC-3C45-A645-839C-4600AE6ED3C1}" type="presOf" srcId="{29934D41-6F72-7F47-A327-26F91532E3A5}" destId="{18BE2211-AC15-0A42-B602-41D2E0A6929C}" srcOrd="0" destOrd="0" presId="urn:microsoft.com/office/officeart/2005/8/layout/hierarchy1"/>
    <dgm:cxn modelId="{527C8ABA-92A7-5048-8D11-B8F75CEE5FDB}" type="presOf" srcId="{DCCBDECC-F116-C14B-94DF-E4B95BB7E387}" destId="{67CD5E21-2C71-4B43-AD56-5BEEB0D94B8C}" srcOrd="0" destOrd="0" presId="urn:microsoft.com/office/officeart/2005/8/layout/hierarchy1"/>
    <dgm:cxn modelId="{F7015BE4-D954-A84B-B533-A14F7AB48885}" type="presOf" srcId="{FC768176-1AE2-F549-ADB3-D6E44A013D00}" destId="{2E40F0CE-AF67-DC4C-B792-C2F7B1BCD177}" srcOrd="0" destOrd="0" presId="urn:microsoft.com/office/officeart/2005/8/layout/hierarchy1"/>
    <dgm:cxn modelId="{FF367EFC-B6AE-514F-870D-1603325E1567}" srcId="{FB32FE84-EA23-994B-BD58-C35536E1DDC8}" destId="{E3CBE68A-9145-8243-A049-E174F594A7D0}" srcOrd="1" destOrd="0" parTransId="{FC768176-1AE2-F549-ADB3-D6E44A013D00}" sibTransId="{8EEE9F56-BCAF-8343-B53F-8015A5A828CA}"/>
    <dgm:cxn modelId="{E0D792D9-703B-5A4D-B859-B03067337071}" type="presOf" srcId="{C8DA02C9-3087-2545-994E-2D59AF2BBF6D}" destId="{9B92CE7F-E4A7-9746-ACC9-DA2C7145071C}" srcOrd="0" destOrd="0" presId="urn:microsoft.com/office/officeart/2005/8/layout/hierarchy1"/>
    <dgm:cxn modelId="{B5F38C9E-B3F3-9544-B8DC-351A382C36F8}" srcId="{48C74A41-F7F5-3340-91E7-ABF96FAAEBA9}" destId="{C8DA02C9-3087-2545-994E-2D59AF2BBF6D}" srcOrd="0" destOrd="0" parTransId="{D7570742-D86E-284D-8656-16699EF14F63}" sibTransId="{27CEF3F8-642D-C740-843B-56666430B504}"/>
    <dgm:cxn modelId="{EF5CBBA8-5770-1D46-996D-D3A2AC64CD9D}" type="presOf" srcId="{50B32BFF-93C8-EA4A-8B35-30C06729DB87}" destId="{D7AF9F63-B3A4-7F4A-A56D-255B262BA460}" srcOrd="0" destOrd="0" presId="urn:microsoft.com/office/officeart/2005/8/layout/hierarchy1"/>
    <dgm:cxn modelId="{AA868D8C-79C3-1F45-8FF0-98CEEE00483B}" type="presParOf" srcId="{9276EECE-E369-6145-A4C5-C797EE23082B}" destId="{D709FA16-A0E9-664D-9404-BAF9B116DAA6}" srcOrd="0" destOrd="0" presId="urn:microsoft.com/office/officeart/2005/8/layout/hierarchy1"/>
    <dgm:cxn modelId="{BEC949EA-D34D-7543-825E-15B4B8C72DB5}" type="presParOf" srcId="{D709FA16-A0E9-664D-9404-BAF9B116DAA6}" destId="{766FAFF0-D951-D94A-85BD-3C42FF2E5FB2}" srcOrd="0" destOrd="0" presId="urn:microsoft.com/office/officeart/2005/8/layout/hierarchy1"/>
    <dgm:cxn modelId="{279E571F-8BCF-0A4B-91B5-47985F1B0C3B}" type="presParOf" srcId="{766FAFF0-D951-D94A-85BD-3C42FF2E5FB2}" destId="{A3ED93A2-20C6-3643-A83A-9FD9DFDD2AC5}" srcOrd="0" destOrd="0" presId="urn:microsoft.com/office/officeart/2005/8/layout/hierarchy1"/>
    <dgm:cxn modelId="{EF906E57-BC65-5549-ABE7-31EAFEC10E19}" type="presParOf" srcId="{766FAFF0-D951-D94A-85BD-3C42FF2E5FB2}" destId="{9B92CE7F-E4A7-9746-ACC9-DA2C7145071C}" srcOrd="1" destOrd="0" presId="urn:microsoft.com/office/officeart/2005/8/layout/hierarchy1"/>
    <dgm:cxn modelId="{457BAA15-EF20-724A-942D-B3C179041A37}" type="presParOf" srcId="{D709FA16-A0E9-664D-9404-BAF9B116DAA6}" destId="{C5A88FA5-DF61-CA40-A3FB-FB5B2F2CDA5F}" srcOrd="1" destOrd="0" presId="urn:microsoft.com/office/officeart/2005/8/layout/hierarchy1"/>
    <dgm:cxn modelId="{F7284AB8-888D-BE45-925C-CE60B77BF024}" type="presParOf" srcId="{C5A88FA5-DF61-CA40-A3FB-FB5B2F2CDA5F}" destId="{1DFAAE20-2A57-4F4E-B775-A5B9FE347591}" srcOrd="0" destOrd="0" presId="urn:microsoft.com/office/officeart/2005/8/layout/hierarchy1"/>
    <dgm:cxn modelId="{F0B36B04-3BE3-8B4A-83F2-5381DB7FCF61}" type="presParOf" srcId="{C5A88FA5-DF61-CA40-A3FB-FB5B2F2CDA5F}" destId="{02DDE96D-5875-9244-8C01-8BC85D917941}" srcOrd="1" destOrd="0" presId="urn:microsoft.com/office/officeart/2005/8/layout/hierarchy1"/>
    <dgm:cxn modelId="{3F839542-D3FE-924F-A26E-959FC1F76E82}" type="presParOf" srcId="{02DDE96D-5875-9244-8C01-8BC85D917941}" destId="{67EAF6A6-D006-E94B-B474-05F000DA2CCF}" srcOrd="0" destOrd="0" presId="urn:microsoft.com/office/officeart/2005/8/layout/hierarchy1"/>
    <dgm:cxn modelId="{B1C6BCFE-8E54-0749-8B28-3E8AF9D01B19}" type="presParOf" srcId="{67EAF6A6-D006-E94B-B474-05F000DA2CCF}" destId="{88BD1E72-EA33-DC42-99AB-90F73151AE8D}" srcOrd="0" destOrd="0" presId="urn:microsoft.com/office/officeart/2005/8/layout/hierarchy1"/>
    <dgm:cxn modelId="{35C104F0-476F-2642-B5CD-FE62F25FBCFE}" type="presParOf" srcId="{67EAF6A6-D006-E94B-B474-05F000DA2CCF}" destId="{BE6E2FB3-A4A4-3C45-807A-55D18F499C3C}" srcOrd="1" destOrd="0" presId="urn:microsoft.com/office/officeart/2005/8/layout/hierarchy1"/>
    <dgm:cxn modelId="{82F23EB1-02C1-F34E-ABDD-032922C99C34}" type="presParOf" srcId="{02DDE96D-5875-9244-8C01-8BC85D917941}" destId="{F7698BD6-BCAF-A44F-8A4B-7EED3A3C2B94}" srcOrd="1" destOrd="0" presId="urn:microsoft.com/office/officeart/2005/8/layout/hierarchy1"/>
    <dgm:cxn modelId="{A6B984BE-0736-A844-BCED-C732C0C91624}" type="presParOf" srcId="{F7698BD6-BCAF-A44F-8A4B-7EED3A3C2B94}" destId="{FB55194F-CDDD-EF46-A078-6BEEA9F3F88C}" srcOrd="0" destOrd="0" presId="urn:microsoft.com/office/officeart/2005/8/layout/hierarchy1"/>
    <dgm:cxn modelId="{A4D173B7-991C-7B48-94D5-2A41223174AE}" type="presParOf" srcId="{F7698BD6-BCAF-A44F-8A4B-7EED3A3C2B94}" destId="{CE4C1043-FB02-8E4D-B590-194D066040D1}" srcOrd="1" destOrd="0" presId="urn:microsoft.com/office/officeart/2005/8/layout/hierarchy1"/>
    <dgm:cxn modelId="{D1BA693D-B4AE-B940-BC1E-5B70CB88016C}" type="presParOf" srcId="{CE4C1043-FB02-8E4D-B590-194D066040D1}" destId="{5B09ABA8-FACE-F143-A714-401A441A1F45}" srcOrd="0" destOrd="0" presId="urn:microsoft.com/office/officeart/2005/8/layout/hierarchy1"/>
    <dgm:cxn modelId="{98ED8AE1-AF71-E64F-8A8A-CC85795B2EBB}" type="presParOf" srcId="{5B09ABA8-FACE-F143-A714-401A441A1F45}" destId="{8CE2A57D-9BC3-9F41-A0DE-EB02A902BDCC}" srcOrd="0" destOrd="0" presId="urn:microsoft.com/office/officeart/2005/8/layout/hierarchy1"/>
    <dgm:cxn modelId="{808FE177-7653-2B46-B48D-4038E0835CB7}" type="presParOf" srcId="{5B09ABA8-FACE-F143-A714-401A441A1F45}" destId="{C92225F2-96FF-8649-A0CC-FD1154CDF832}" srcOrd="1" destOrd="0" presId="urn:microsoft.com/office/officeart/2005/8/layout/hierarchy1"/>
    <dgm:cxn modelId="{646901CB-C9D5-674A-B2E4-F43BE92E07F6}" type="presParOf" srcId="{CE4C1043-FB02-8E4D-B590-194D066040D1}" destId="{58582546-6E97-1D47-9A55-CDCB10C303ED}" srcOrd="1" destOrd="0" presId="urn:microsoft.com/office/officeart/2005/8/layout/hierarchy1"/>
    <dgm:cxn modelId="{BE8676E8-CE84-CC4F-A95C-0990D8FC13EE}" type="presParOf" srcId="{58582546-6E97-1D47-9A55-CDCB10C303ED}" destId="{08F9AB95-F79A-3A47-BFB5-8EC160124821}" srcOrd="0" destOrd="0" presId="urn:microsoft.com/office/officeart/2005/8/layout/hierarchy1"/>
    <dgm:cxn modelId="{EBC8FDA4-876B-7B45-A8F3-71447EAB12D4}" type="presParOf" srcId="{58582546-6E97-1D47-9A55-CDCB10C303ED}" destId="{A1AB3918-FED6-F34E-9795-0560F5573819}" srcOrd="1" destOrd="0" presId="urn:microsoft.com/office/officeart/2005/8/layout/hierarchy1"/>
    <dgm:cxn modelId="{02B6A8FB-8D69-824F-BE69-B1252E76E148}" type="presParOf" srcId="{A1AB3918-FED6-F34E-9795-0560F5573819}" destId="{ABC9613A-4EDC-8B48-A352-5897F1E8BFF0}" srcOrd="0" destOrd="0" presId="urn:microsoft.com/office/officeart/2005/8/layout/hierarchy1"/>
    <dgm:cxn modelId="{38C4599A-9995-A54E-8DCD-91719C12013C}" type="presParOf" srcId="{ABC9613A-4EDC-8B48-A352-5897F1E8BFF0}" destId="{78299A32-83F7-564C-9768-AE591DFBD390}" srcOrd="0" destOrd="0" presId="urn:microsoft.com/office/officeart/2005/8/layout/hierarchy1"/>
    <dgm:cxn modelId="{89D0E39C-3C12-4F46-9CFB-41139389A17D}" type="presParOf" srcId="{ABC9613A-4EDC-8B48-A352-5897F1E8BFF0}" destId="{EA3EF67A-CEB8-D348-841D-0BAA52CD9DD6}" srcOrd="1" destOrd="0" presId="urn:microsoft.com/office/officeart/2005/8/layout/hierarchy1"/>
    <dgm:cxn modelId="{1E74CB37-CAF6-FA44-882E-0B7E8FB51E97}" type="presParOf" srcId="{A1AB3918-FED6-F34E-9795-0560F5573819}" destId="{DAA5557D-D031-3844-806A-BD812B403767}" srcOrd="1" destOrd="0" presId="urn:microsoft.com/office/officeart/2005/8/layout/hierarchy1"/>
    <dgm:cxn modelId="{A54D51BA-B889-EC41-8AE1-46CC992EDBEF}" type="presParOf" srcId="{F7698BD6-BCAF-A44F-8A4B-7EED3A3C2B94}" destId="{2E40F0CE-AF67-DC4C-B792-C2F7B1BCD177}" srcOrd="2" destOrd="0" presId="urn:microsoft.com/office/officeart/2005/8/layout/hierarchy1"/>
    <dgm:cxn modelId="{AA7B51E2-EDCE-794A-903D-6642FCB62B4A}" type="presParOf" srcId="{F7698BD6-BCAF-A44F-8A4B-7EED3A3C2B94}" destId="{89034874-9067-E14D-BEBD-C5CEE6B2A552}" srcOrd="3" destOrd="0" presId="urn:microsoft.com/office/officeart/2005/8/layout/hierarchy1"/>
    <dgm:cxn modelId="{5FFF7947-8842-0042-83D1-ED034373262A}" type="presParOf" srcId="{89034874-9067-E14D-BEBD-C5CEE6B2A552}" destId="{83313607-83EC-734E-8AAE-49D4467C6528}" srcOrd="0" destOrd="0" presId="urn:microsoft.com/office/officeart/2005/8/layout/hierarchy1"/>
    <dgm:cxn modelId="{E3606A6C-3CC7-C64C-866C-578D6B6D6292}" type="presParOf" srcId="{83313607-83EC-734E-8AAE-49D4467C6528}" destId="{099D7AE7-D839-094E-8729-796843F32817}" srcOrd="0" destOrd="0" presId="urn:microsoft.com/office/officeart/2005/8/layout/hierarchy1"/>
    <dgm:cxn modelId="{8D85835E-E962-CB44-86B5-AD69231BA92D}" type="presParOf" srcId="{83313607-83EC-734E-8AAE-49D4467C6528}" destId="{D0F30D3C-1354-5842-B041-279F382212D5}" srcOrd="1" destOrd="0" presId="urn:microsoft.com/office/officeart/2005/8/layout/hierarchy1"/>
    <dgm:cxn modelId="{0DAE9F76-DBD8-F540-A377-34D6B732D8AE}" type="presParOf" srcId="{89034874-9067-E14D-BEBD-C5CEE6B2A552}" destId="{D69F825E-70E7-AB4E-8085-8790EBD36BB8}" srcOrd="1" destOrd="0" presId="urn:microsoft.com/office/officeart/2005/8/layout/hierarchy1"/>
    <dgm:cxn modelId="{75A29A62-9BAA-8B46-9DC7-A277E2046456}" type="presParOf" srcId="{D69F825E-70E7-AB4E-8085-8790EBD36BB8}" destId="{67CD5E21-2C71-4B43-AD56-5BEEB0D94B8C}" srcOrd="0" destOrd="0" presId="urn:microsoft.com/office/officeart/2005/8/layout/hierarchy1"/>
    <dgm:cxn modelId="{4F007F37-F9B4-E94D-904A-CEE4A583EB77}" type="presParOf" srcId="{D69F825E-70E7-AB4E-8085-8790EBD36BB8}" destId="{34422E29-1D72-6C4F-9F4F-C50471FDCC0D}" srcOrd="1" destOrd="0" presId="urn:microsoft.com/office/officeart/2005/8/layout/hierarchy1"/>
    <dgm:cxn modelId="{A59E54E1-7635-9C4D-8045-E1E5709314FA}" type="presParOf" srcId="{34422E29-1D72-6C4F-9F4F-C50471FDCC0D}" destId="{90B6E1D8-0221-594B-91E6-CAF0700E0EB7}" srcOrd="0" destOrd="0" presId="urn:microsoft.com/office/officeart/2005/8/layout/hierarchy1"/>
    <dgm:cxn modelId="{DDE83DEC-DB37-924D-86C7-0E99B1E46AC6}" type="presParOf" srcId="{90B6E1D8-0221-594B-91E6-CAF0700E0EB7}" destId="{946C22A1-4F92-2441-8FD0-3EF1E84574FA}" srcOrd="0" destOrd="0" presId="urn:microsoft.com/office/officeart/2005/8/layout/hierarchy1"/>
    <dgm:cxn modelId="{7D4D4579-D1DF-B246-8CEC-EAD78A819227}" type="presParOf" srcId="{90B6E1D8-0221-594B-91E6-CAF0700E0EB7}" destId="{6E4CA121-FB9B-CB41-9F28-3B9B7C297B0A}" srcOrd="1" destOrd="0" presId="urn:microsoft.com/office/officeart/2005/8/layout/hierarchy1"/>
    <dgm:cxn modelId="{30EDA420-A5B4-A94C-81BB-E7E7621D6560}" type="presParOf" srcId="{34422E29-1D72-6C4F-9F4F-C50471FDCC0D}" destId="{D3760560-6FA4-084F-98DD-6896A230DD3B}" srcOrd="1" destOrd="0" presId="urn:microsoft.com/office/officeart/2005/8/layout/hierarchy1"/>
    <dgm:cxn modelId="{4BFB576D-43AF-4841-B84B-A8C5F50B8FB2}" type="presParOf" srcId="{D3760560-6FA4-084F-98DD-6896A230DD3B}" destId="{D7AF9F63-B3A4-7F4A-A56D-255B262BA460}" srcOrd="0" destOrd="0" presId="urn:microsoft.com/office/officeart/2005/8/layout/hierarchy1"/>
    <dgm:cxn modelId="{9F4A7AE4-8D69-DF43-B5A3-3E471A6AA652}" type="presParOf" srcId="{D3760560-6FA4-084F-98DD-6896A230DD3B}" destId="{0511B543-291F-E547-8382-7BF7708612F6}" srcOrd="1" destOrd="0" presId="urn:microsoft.com/office/officeart/2005/8/layout/hierarchy1"/>
    <dgm:cxn modelId="{DCBABFF3-A4AF-FB4D-A412-BE2E3F4C1F2D}" type="presParOf" srcId="{0511B543-291F-E547-8382-7BF7708612F6}" destId="{F6407BE3-766A-FD45-B272-BDEC74FAE4FE}" srcOrd="0" destOrd="0" presId="urn:microsoft.com/office/officeart/2005/8/layout/hierarchy1"/>
    <dgm:cxn modelId="{EC4FD916-D233-CB46-A9DF-58CEBDC353EE}" type="presParOf" srcId="{F6407BE3-766A-FD45-B272-BDEC74FAE4FE}" destId="{16404460-9C84-7541-9CD9-EE695A626537}" srcOrd="0" destOrd="0" presId="urn:microsoft.com/office/officeart/2005/8/layout/hierarchy1"/>
    <dgm:cxn modelId="{8869DEC2-2DDC-F34A-80FE-4F1369CB2437}" type="presParOf" srcId="{F6407BE3-766A-FD45-B272-BDEC74FAE4FE}" destId="{F9926D17-59EA-4742-BD6F-CD24AFE49038}" srcOrd="1" destOrd="0" presId="urn:microsoft.com/office/officeart/2005/8/layout/hierarchy1"/>
    <dgm:cxn modelId="{F1143410-08DA-8D44-88DD-1409D53BF438}" type="presParOf" srcId="{0511B543-291F-E547-8382-7BF7708612F6}" destId="{9B73479E-6971-7443-8A3B-9C6386EEFB24}" srcOrd="1" destOrd="0" presId="urn:microsoft.com/office/officeart/2005/8/layout/hierarchy1"/>
    <dgm:cxn modelId="{008CE963-EAC2-6E4D-A265-DF21259153CF}" type="presParOf" srcId="{D3760560-6FA4-084F-98DD-6896A230DD3B}" destId="{958ACA46-4A99-BD4B-80DF-D492BE1EA419}" srcOrd="2" destOrd="0" presId="urn:microsoft.com/office/officeart/2005/8/layout/hierarchy1"/>
    <dgm:cxn modelId="{E397C236-EF72-0649-BD70-CB5E90DC5384}" type="presParOf" srcId="{D3760560-6FA4-084F-98DD-6896A230DD3B}" destId="{E96D0648-3D09-2646-A9FC-93F0AEA5B685}" srcOrd="3" destOrd="0" presId="urn:microsoft.com/office/officeart/2005/8/layout/hierarchy1"/>
    <dgm:cxn modelId="{81CCD238-CF25-1745-8EC5-01ED63E562AC}" type="presParOf" srcId="{E96D0648-3D09-2646-A9FC-93F0AEA5B685}" destId="{EDD82E2C-62A9-4C4A-BAC2-1C98477A571A}" srcOrd="0" destOrd="0" presId="urn:microsoft.com/office/officeart/2005/8/layout/hierarchy1"/>
    <dgm:cxn modelId="{5BEC226A-D095-9E4D-9093-38CBCE9ACEEB}" type="presParOf" srcId="{EDD82E2C-62A9-4C4A-BAC2-1C98477A571A}" destId="{897C6D9A-0C0E-1746-AF70-C0FD3C2527BD}" srcOrd="0" destOrd="0" presId="urn:microsoft.com/office/officeart/2005/8/layout/hierarchy1"/>
    <dgm:cxn modelId="{B02BDC38-22B3-C341-8B7B-CF9D27AEF120}" type="presParOf" srcId="{EDD82E2C-62A9-4C4A-BAC2-1C98477A571A}" destId="{18BE2211-AC15-0A42-B602-41D2E0A6929C}" srcOrd="1" destOrd="0" presId="urn:microsoft.com/office/officeart/2005/8/layout/hierarchy1"/>
    <dgm:cxn modelId="{067C2019-965B-854B-B5AD-8AD1861A3961}" type="presParOf" srcId="{E96D0648-3D09-2646-A9FC-93F0AEA5B685}" destId="{B6CCB716-BF8D-3147-8D7F-82A4EDEB63DA}" srcOrd="1" destOrd="0" presId="urn:microsoft.com/office/officeart/2005/8/layout/hierarchy1"/>
    <dgm:cxn modelId="{D18684D1-635A-224C-8473-9EC5E154F95E}" type="presParOf" srcId="{B6CCB716-BF8D-3147-8D7F-82A4EDEB63DA}" destId="{36EF84E7-BE24-B640-9F15-BC567DDB9398}" srcOrd="0" destOrd="0" presId="urn:microsoft.com/office/officeart/2005/8/layout/hierarchy1"/>
    <dgm:cxn modelId="{A849C91B-3496-7D4D-9D0B-008A87A4A2F3}" type="presParOf" srcId="{B6CCB716-BF8D-3147-8D7F-82A4EDEB63DA}" destId="{7DAFAE3B-F38E-284E-B568-1702B8382A88}" srcOrd="1" destOrd="0" presId="urn:microsoft.com/office/officeart/2005/8/layout/hierarchy1"/>
    <dgm:cxn modelId="{92804E91-4803-F942-BFE6-91457FA10432}" type="presParOf" srcId="{7DAFAE3B-F38E-284E-B568-1702B8382A88}" destId="{5C55E024-C303-0548-9F24-E48956A286D5}" srcOrd="0" destOrd="0" presId="urn:microsoft.com/office/officeart/2005/8/layout/hierarchy1"/>
    <dgm:cxn modelId="{E18C105B-7900-E442-8289-36AC28214F2E}" type="presParOf" srcId="{5C55E024-C303-0548-9F24-E48956A286D5}" destId="{108D8054-D7C5-A349-A984-6CC28EC56A06}" srcOrd="0" destOrd="0" presId="urn:microsoft.com/office/officeart/2005/8/layout/hierarchy1"/>
    <dgm:cxn modelId="{698594A9-46D4-B54E-A1B0-3CD8CC017905}" type="presParOf" srcId="{5C55E024-C303-0548-9F24-E48956A286D5}" destId="{CC75A18F-2135-6540-BBA0-9B51CCC19B7E}" srcOrd="1" destOrd="0" presId="urn:microsoft.com/office/officeart/2005/8/layout/hierarchy1"/>
    <dgm:cxn modelId="{47C7753C-6157-7D41-B23B-A7D1D181D7CE}" type="presParOf" srcId="{7DAFAE3B-F38E-284E-B568-1702B8382A88}" destId="{83E64B06-18AF-284F-ADBD-A1DC34AD8D42}" srcOrd="1" destOrd="0" presId="urn:microsoft.com/office/officeart/2005/8/layout/hierarchy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EF84E7-BE24-B640-9F15-BC567DDB9398}">
      <dsp:nvSpPr>
        <dsp:cNvPr id="0" name=""/>
        <dsp:cNvSpPr/>
      </dsp:nvSpPr>
      <dsp:spPr>
        <a:xfrm>
          <a:off x="2964786" y="3982096"/>
          <a:ext cx="91440" cy="14450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9132"/>
              </a:lnTo>
              <a:lnTo>
                <a:pt x="63930" y="59132"/>
              </a:lnTo>
              <a:lnTo>
                <a:pt x="63930" y="144506"/>
              </a:lnTo>
            </a:path>
          </a:pathLst>
        </a:custGeom>
        <a:noFill/>
        <a:ln w="1079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958ACA46-4A99-BD4B-80DF-D492BE1EA419}">
      <dsp:nvSpPr>
        <dsp:cNvPr id="0" name=""/>
        <dsp:cNvSpPr/>
      </dsp:nvSpPr>
      <dsp:spPr>
        <a:xfrm>
          <a:off x="2964786" y="3147075"/>
          <a:ext cx="91440" cy="249819"/>
        </a:xfrm>
        <a:custGeom>
          <a:avLst/>
          <a:gdLst/>
          <a:ahLst/>
          <a:cxnLst/>
          <a:rect l="0" t="0" r="0" b="0"/>
          <a:pathLst>
            <a:path>
              <a:moveTo>
                <a:pt x="46907" y="0"/>
              </a:moveTo>
              <a:lnTo>
                <a:pt x="46907" y="164445"/>
              </a:lnTo>
              <a:lnTo>
                <a:pt x="45720" y="164445"/>
              </a:lnTo>
              <a:lnTo>
                <a:pt x="45720" y="249819"/>
              </a:lnTo>
            </a:path>
          </a:pathLst>
        </a:custGeom>
        <a:noFill/>
        <a:ln w="1079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D7AF9F63-B3A4-7F4A-A56D-255B262BA460}">
      <dsp:nvSpPr>
        <dsp:cNvPr id="0" name=""/>
        <dsp:cNvSpPr/>
      </dsp:nvSpPr>
      <dsp:spPr>
        <a:xfrm>
          <a:off x="3011694" y="3101355"/>
          <a:ext cx="120353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203532" y="45720"/>
              </a:lnTo>
              <a:lnTo>
                <a:pt x="1203532" y="101767"/>
              </a:lnTo>
            </a:path>
          </a:pathLst>
        </a:custGeom>
        <a:noFill/>
        <a:ln w="1079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67CD5E21-2C71-4B43-AD56-5BEEB0D94B8C}">
      <dsp:nvSpPr>
        <dsp:cNvPr id="0" name=""/>
        <dsp:cNvSpPr/>
      </dsp:nvSpPr>
      <dsp:spPr>
        <a:xfrm>
          <a:off x="2965974" y="2293848"/>
          <a:ext cx="91440" cy="26802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8025"/>
              </a:lnTo>
            </a:path>
          </a:pathLst>
        </a:custGeom>
        <a:noFill/>
        <a:ln w="1079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2E40F0CE-AF67-DC4C-B792-C2F7B1BCD177}">
      <dsp:nvSpPr>
        <dsp:cNvPr id="0" name=""/>
        <dsp:cNvSpPr/>
      </dsp:nvSpPr>
      <dsp:spPr>
        <a:xfrm>
          <a:off x="2448508" y="1440621"/>
          <a:ext cx="563186" cy="2680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2651"/>
              </a:lnTo>
              <a:lnTo>
                <a:pt x="563186" y="182651"/>
              </a:lnTo>
              <a:lnTo>
                <a:pt x="563186" y="268025"/>
              </a:lnTo>
            </a:path>
          </a:pathLst>
        </a:custGeom>
        <a:noFill/>
        <a:ln w="1079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08F9AB95-F79A-3A47-BFB5-8EC160124821}">
      <dsp:nvSpPr>
        <dsp:cNvPr id="0" name=""/>
        <dsp:cNvSpPr/>
      </dsp:nvSpPr>
      <dsp:spPr>
        <a:xfrm>
          <a:off x="1839602" y="2293848"/>
          <a:ext cx="91440" cy="26802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8025"/>
              </a:lnTo>
            </a:path>
          </a:pathLst>
        </a:custGeom>
        <a:noFill/>
        <a:ln w="1079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FB55194F-CDDD-EF46-A078-6BEEA9F3F88C}">
      <dsp:nvSpPr>
        <dsp:cNvPr id="0" name=""/>
        <dsp:cNvSpPr/>
      </dsp:nvSpPr>
      <dsp:spPr>
        <a:xfrm>
          <a:off x="1885322" y="1440621"/>
          <a:ext cx="563186" cy="268025"/>
        </a:xfrm>
        <a:custGeom>
          <a:avLst/>
          <a:gdLst/>
          <a:ahLst/>
          <a:cxnLst/>
          <a:rect l="0" t="0" r="0" b="0"/>
          <a:pathLst>
            <a:path>
              <a:moveTo>
                <a:pt x="563186" y="0"/>
              </a:moveTo>
              <a:lnTo>
                <a:pt x="563186" y="182651"/>
              </a:lnTo>
              <a:lnTo>
                <a:pt x="0" y="182651"/>
              </a:lnTo>
              <a:lnTo>
                <a:pt x="0" y="268025"/>
              </a:lnTo>
            </a:path>
          </a:pathLst>
        </a:custGeom>
        <a:noFill/>
        <a:ln w="1079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1DFAAE20-2A57-4F4E-B775-A5B9FE347591}">
      <dsp:nvSpPr>
        <dsp:cNvPr id="0" name=""/>
        <dsp:cNvSpPr/>
      </dsp:nvSpPr>
      <dsp:spPr>
        <a:xfrm>
          <a:off x="2402788" y="587394"/>
          <a:ext cx="91440" cy="26802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8025"/>
              </a:lnTo>
            </a:path>
          </a:pathLst>
        </a:custGeom>
        <a:noFill/>
        <a:ln w="1079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A3ED93A2-20C6-3643-A83A-9FD9DFDD2AC5}">
      <dsp:nvSpPr>
        <dsp:cNvPr id="0" name=""/>
        <dsp:cNvSpPr/>
      </dsp:nvSpPr>
      <dsp:spPr>
        <a:xfrm>
          <a:off x="1987719" y="2193"/>
          <a:ext cx="921577" cy="585201"/>
        </a:xfrm>
        <a:prstGeom prst="roundRect">
          <a:avLst>
            <a:gd name="adj" fmla="val 10000"/>
          </a:avLst>
        </a:prstGeom>
        <a:solidFill>
          <a:schemeClr val="lt1"/>
        </a:solidFill>
        <a:ln w="1079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9B92CE7F-E4A7-9746-ACC9-DA2C7145071C}">
      <dsp:nvSpPr>
        <dsp:cNvPr id="0" name=""/>
        <dsp:cNvSpPr/>
      </dsp:nvSpPr>
      <dsp:spPr>
        <a:xfrm>
          <a:off x="2090117" y="99470"/>
          <a:ext cx="921577" cy="585201"/>
        </a:xfrm>
        <a:prstGeom prst="roundRect">
          <a:avLst>
            <a:gd name="adj" fmla="val 10000"/>
          </a:avLst>
        </a:prstGeom>
        <a:solidFill>
          <a:schemeClr val="lt1"/>
        </a:solidFill>
        <a:ln w="1079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document</a:t>
          </a:r>
          <a:endParaRPr lang="en-US" sz="1300" kern="1200" dirty="0"/>
        </a:p>
      </dsp:txBody>
      <dsp:txXfrm>
        <a:off x="2107257" y="116610"/>
        <a:ext cx="887297" cy="550921"/>
      </dsp:txXfrm>
    </dsp:sp>
    <dsp:sp modelId="{88BD1E72-EA33-DC42-99AB-90F73151AE8D}">
      <dsp:nvSpPr>
        <dsp:cNvPr id="0" name=""/>
        <dsp:cNvSpPr/>
      </dsp:nvSpPr>
      <dsp:spPr>
        <a:xfrm>
          <a:off x="1987719" y="855420"/>
          <a:ext cx="921577" cy="585201"/>
        </a:xfrm>
        <a:prstGeom prst="roundRect">
          <a:avLst>
            <a:gd name="adj" fmla="val 10000"/>
          </a:avLst>
        </a:prstGeom>
        <a:solidFill>
          <a:schemeClr val="lt1"/>
        </a:solidFill>
        <a:ln w="1079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BE6E2FB3-A4A4-3C45-807A-55D18F499C3C}">
      <dsp:nvSpPr>
        <dsp:cNvPr id="0" name=""/>
        <dsp:cNvSpPr/>
      </dsp:nvSpPr>
      <dsp:spPr>
        <a:xfrm>
          <a:off x="2090117" y="952697"/>
          <a:ext cx="921577" cy="585201"/>
        </a:xfrm>
        <a:prstGeom prst="roundRect">
          <a:avLst>
            <a:gd name="adj" fmla="val 10000"/>
          </a:avLst>
        </a:prstGeom>
        <a:solidFill>
          <a:schemeClr val="lt1"/>
        </a:solidFill>
        <a:ln w="1079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&lt;html&gt;</a:t>
          </a:r>
          <a:endParaRPr lang="en-US" sz="1300" kern="1200" dirty="0"/>
        </a:p>
      </dsp:txBody>
      <dsp:txXfrm>
        <a:off x="2107257" y="969837"/>
        <a:ext cx="887297" cy="550921"/>
      </dsp:txXfrm>
    </dsp:sp>
    <dsp:sp modelId="{8CE2A57D-9BC3-9F41-A0DE-EB02A902BDCC}">
      <dsp:nvSpPr>
        <dsp:cNvPr id="0" name=""/>
        <dsp:cNvSpPr/>
      </dsp:nvSpPr>
      <dsp:spPr>
        <a:xfrm>
          <a:off x="1424533" y="1708646"/>
          <a:ext cx="921577" cy="585201"/>
        </a:xfrm>
        <a:prstGeom prst="roundRect">
          <a:avLst>
            <a:gd name="adj" fmla="val 10000"/>
          </a:avLst>
        </a:prstGeom>
        <a:solidFill>
          <a:schemeClr val="lt1"/>
        </a:solidFill>
        <a:ln w="1079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C92225F2-96FF-8649-A0CC-FD1154CDF832}">
      <dsp:nvSpPr>
        <dsp:cNvPr id="0" name=""/>
        <dsp:cNvSpPr/>
      </dsp:nvSpPr>
      <dsp:spPr>
        <a:xfrm>
          <a:off x="1526930" y="1805924"/>
          <a:ext cx="921577" cy="585201"/>
        </a:xfrm>
        <a:prstGeom prst="roundRect">
          <a:avLst>
            <a:gd name="adj" fmla="val 10000"/>
          </a:avLst>
        </a:prstGeom>
        <a:solidFill>
          <a:schemeClr val="lt1"/>
        </a:solidFill>
        <a:ln w="1079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&lt;head&gt;</a:t>
          </a:r>
          <a:endParaRPr lang="en-US" sz="1300" kern="1200" dirty="0"/>
        </a:p>
      </dsp:txBody>
      <dsp:txXfrm>
        <a:off x="1544070" y="1823064"/>
        <a:ext cx="887297" cy="550921"/>
      </dsp:txXfrm>
    </dsp:sp>
    <dsp:sp modelId="{78299A32-83F7-564C-9768-AE591DFBD390}">
      <dsp:nvSpPr>
        <dsp:cNvPr id="0" name=""/>
        <dsp:cNvSpPr/>
      </dsp:nvSpPr>
      <dsp:spPr>
        <a:xfrm>
          <a:off x="1424533" y="2561873"/>
          <a:ext cx="921577" cy="585201"/>
        </a:xfrm>
        <a:prstGeom prst="roundRect">
          <a:avLst>
            <a:gd name="adj" fmla="val 10000"/>
          </a:avLst>
        </a:prstGeom>
        <a:solidFill>
          <a:schemeClr val="lt1"/>
        </a:solidFill>
        <a:ln w="1079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EA3EF67A-CEB8-D348-841D-0BAA52CD9DD6}">
      <dsp:nvSpPr>
        <dsp:cNvPr id="0" name=""/>
        <dsp:cNvSpPr/>
      </dsp:nvSpPr>
      <dsp:spPr>
        <a:xfrm>
          <a:off x="1526930" y="2659151"/>
          <a:ext cx="921577" cy="585201"/>
        </a:xfrm>
        <a:prstGeom prst="roundRect">
          <a:avLst>
            <a:gd name="adj" fmla="val 10000"/>
          </a:avLst>
        </a:prstGeom>
        <a:solidFill>
          <a:schemeClr val="lt1"/>
        </a:solidFill>
        <a:ln w="1079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&lt;title&gt;</a:t>
          </a:r>
          <a:endParaRPr lang="en-US" sz="1300" kern="1200" dirty="0"/>
        </a:p>
      </dsp:txBody>
      <dsp:txXfrm>
        <a:off x="1544070" y="2676291"/>
        <a:ext cx="887297" cy="550921"/>
      </dsp:txXfrm>
    </dsp:sp>
    <dsp:sp modelId="{099D7AE7-D839-094E-8729-796843F32817}">
      <dsp:nvSpPr>
        <dsp:cNvPr id="0" name=""/>
        <dsp:cNvSpPr/>
      </dsp:nvSpPr>
      <dsp:spPr>
        <a:xfrm>
          <a:off x="2550905" y="1708646"/>
          <a:ext cx="921577" cy="585201"/>
        </a:xfrm>
        <a:prstGeom prst="roundRect">
          <a:avLst>
            <a:gd name="adj" fmla="val 10000"/>
          </a:avLst>
        </a:prstGeom>
        <a:solidFill>
          <a:schemeClr val="lt1"/>
        </a:solidFill>
        <a:ln w="1079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D0F30D3C-1354-5842-B041-279F382212D5}">
      <dsp:nvSpPr>
        <dsp:cNvPr id="0" name=""/>
        <dsp:cNvSpPr/>
      </dsp:nvSpPr>
      <dsp:spPr>
        <a:xfrm>
          <a:off x="2653303" y="1805924"/>
          <a:ext cx="921577" cy="585201"/>
        </a:xfrm>
        <a:prstGeom prst="roundRect">
          <a:avLst>
            <a:gd name="adj" fmla="val 10000"/>
          </a:avLst>
        </a:prstGeom>
        <a:solidFill>
          <a:schemeClr val="lt1"/>
        </a:solidFill>
        <a:ln w="1079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&lt;body&gt;</a:t>
          </a:r>
          <a:endParaRPr lang="en-US" sz="1300" kern="1200" dirty="0"/>
        </a:p>
      </dsp:txBody>
      <dsp:txXfrm>
        <a:off x="2670443" y="1823064"/>
        <a:ext cx="887297" cy="550921"/>
      </dsp:txXfrm>
    </dsp:sp>
    <dsp:sp modelId="{946C22A1-4F92-2441-8FD0-3EF1E84574FA}">
      <dsp:nvSpPr>
        <dsp:cNvPr id="0" name=""/>
        <dsp:cNvSpPr/>
      </dsp:nvSpPr>
      <dsp:spPr>
        <a:xfrm>
          <a:off x="2550905" y="2561873"/>
          <a:ext cx="921577" cy="585201"/>
        </a:xfrm>
        <a:prstGeom prst="roundRect">
          <a:avLst>
            <a:gd name="adj" fmla="val 10000"/>
          </a:avLst>
        </a:prstGeom>
        <a:solidFill>
          <a:schemeClr val="lt1"/>
        </a:solidFill>
        <a:ln w="1079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6E4CA121-FB9B-CB41-9F28-3B9B7C297B0A}">
      <dsp:nvSpPr>
        <dsp:cNvPr id="0" name=""/>
        <dsp:cNvSpPr/>
      </dsp:nvSpPr>
      <dsp:spPr>
        <a:xfrm>
          <a:off x="2653303" y="2659151"/>
          <a:ext cx="921577" cy="585201"/>
        </a:xfrm>
        <a:prstGeom prst="roundRect">
          <a:avLst>
            <a:gd name="adj" fmla="val 10000"/>
          </a:avLst>
        </a:prstGeom>
        <a:solidFill>
          <a:schemeClr val="lt1"/>
        </a:solidFill>
        <a:ln w="1079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&lt;div&gt;</a:t>
          </a:r>
          <a:endParaRPr lang="en-US" sz="1300" kern="1200" dirty="0"/>
        </a:p>
      </dsp:txBody>
      <dsp:txXfrm>
        <a:off x="2670443" y="2676291"/>
        <a:ext cx="887297" cy="550921"/>
      </dsp:txXfrm>
    </dsp:sp>
    <dsp:sp modelId="{16404460-9C84-7541-9CD9-EE695A626537}">
      <dsp:nvSpPr>
        <dsp:cNvPr id="0" name=""/>
        <dsp:cNvSpPr/>
      </dsp:nvSpPr>
      <dsp:spPr>
        <a:xfrm>
          <a:off x="3754438" y="3203123"/>
          <a:ext cx="921577" cy="585201"/>
        </a:xfrm>
        <a:prstGeom prst="roundRect">
          <a:avLst>
            <a:gd name="adj" fmla="val 10000"/>
          </a:avLst>
        </a:prstGeom>
        <a:solidFill>
          <a:schemeClr val="lt1"/>
        </a:solidFill>
        <a:ln w="1079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F9926D17-59EA-4742-BD6F-CD24AFE49038}">
      <dsp:nvSpPr>
        <dsp:cNvPr id="0" name=""/>
        <dsp:cNvSpPr/>
      </dsp:nvSpPr>
      <dsp:spPr>
        <a:xfrm>
          <a:off x="3856835" y="3300400"/>
          <a:ext cx="921577" cy="585201"/>
        </a:xfrm>
        <a:prstGeom prst="roundRect">
          <a:avLst>
            <a:gd name="adj" fmla="val 10000"/>
          </a:avLst>
        </a:prstGeom>
        <a:solidFill>
          <a:schemeClr val="lt1"/>
        </a:solidFill>
        <a:ln w="1079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attribute</a:t>
          </a:r>
          <a:endParaRPr lang="en-US" sz="1300" kern="1200" dirty="0"/>
        </a:p>
      </dsp:txBody>
      <dsp:txXfrm>
        <a:off x="3873975" y="3317540"/>
        <a:ext cx="887297" cy="550921"/>
      </dsp:txXfrm>
    </dsp:sp>
    <dsp:sp modelId="{897C6D9A-0C0E-1746-AF70-C0FD3C2527BD}">
      <dsp:nvSpPr>
        <dsp:cNvPr id="0" name=""/>
        <dsp:cNvSpPr/>
      </dsp:nvSpPr>
      <dsp:spPr>
        <a:xfrm>
          <a:off x="2549717" y="3396895"/>
          <a:ext cx="921577" cy="585201"/>
        </a:xfrm>
        <a:prstGeom prst="roundRect">
          <a:avLst>
            <a:gd name="adj" fmla="val 10000"/>
          </a:avLst>
        </a:prstGeom>
        <a:solidFill>
          <a:schemeClr val="lt1"/>
        </a:solidFill>
        <a:ln w="1079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18BE2211-AC15-0A42-B602-41D2E0A6929C}">
      <dsp:nvSpPr>
        <dsp:cNvPr id="0" name=""/>
        <dsp:cNvSpPr/>
      </dsp:nvSpPr>
      <dsp:spPr>
        <a:xfrm>
          <a:off x="2652115" y="3494172"/>
          <a:ext cx="921577" cy="585201"/>
        </a:xfrm>
        <a:prstGeom prst="roundRect">
          <a:avLst>
            <a:gd name="adj" fmla="val 10000"/>
          </a:avLst>
        </a:prstGeom>
        <a:solidFill>
          <a:schemeClr val="lt1"/>
        </a:solidFill>
        <a:ln w="1079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&lt;p&gt;</a:t>
          </a:r>
          <a:endParaRPr lang="en-US" sz="1300" kern="1200" dirty="0"/>
        </a:p>
      </dsp:txBody>
      <dsp:txXfrm>
        <a:off x="2669255" y="3511312"/>
        <a:ext cx="887297" cy="550921"/>
      </dsp:txXfrm>
    </dsp:sp>
    <dsp:sp modelId="{108D8054-D7C5-A349-A984-6CC28EC56A06}">
      <dsp:nvSpPr>
        <dsp:cNvPr id="0" name=""/>
        <dsp:cNvSpPr/>
      </dsp:nvSpPr>
      <dsp:spPr>
        <a:xfrm>
          <a:off x="2567928" y="4126603"/>
          <a:ext cx="921577" cy="585201"/>
        </a:xfrm>
        <a:prstGeom prst="roundRect">
          <a:avLst>
            <a:gd name="adj" fmla="val 10000"/>
          </a:avLst>
        </a:prstGeom>
        <a:solidFill>
          <a:schemeClr val="lt1"/>
        </a:solidFill>
        <a:ln w="1079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CC75A18F-2135-6540-BBA0-9B51CCC19B7E}">
      <dsp:nvSpPr>
        <dsp:cNvPr id="0" name=""/>
        <dsp:cNvSpPr/>
      </dsp:nvSpPr>
      <dsp:spPr>
        <a:xfrm>
          <a:off x="2670325" y="4223881"/>
          <a:ext cx="921577" cy="585201"/>
        </a:xfrm>
        <a:prstGeom prst="roundRect">
          <a:avLst>
            <a:gd name="adj" fmla="val 10000"/>
          </a:avLst>
        </a:prstGeom>
        <a:solidFill>
          <a:schemeClr val="lt1"/>
        </a:solidFill>
        <a:ln w="1079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text&gt;</a:t>
          </a:r>
          <a:endParaRPr lang="en-US" sz="1300" kern="1200" dirty="0"/>
        </a:p>
      </dsp:txBody>
      <dsp:txXfrm>
        <a:off x="2687465" y="4241021"/>
        <a:ext cx="887297" cy="5509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-11574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Segoe UI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8D045D-9A66-44E7-900A-FC6D0BD4E54A}" type="datetime8">
              <a:rPr lang="en-US" smtClean="0">
                <a:latin typeface="Segoe UI" pitchFamily="34" charset="0"/>
              </a:rPr>
              <a:t>8/13/2015 4:28 PM</a:t>
            </a:fld>
            <a:endParaRPr lang="en-US" dirty="0">
              <a:latin typeface="Segoe UI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5795010" cy="332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398463" defTabSz="914099" eaLnBrk="0" hangingPunct="0"/>
            <a:r>
              <a:rPr lang="en-US" sz="400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2014 Microsoft Corporation. All rights reserved. MICROSOFT MAKES NO WARRANTIES, EXPRESS, IMPLIED OR STATUTORY, AS TO THE INFORMATION IN THIS PRESENTATION.</a:t>
            </a:r>
            <a:endParaRPr lang="en-US" sz="400" dirty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3"/>
          </p:nvPr>
        </p:nvSpPr>
        <p:spPr>
          <a:xfrm>
            <a:off x="5783579" y="8685213"/>
            <a:ext cx="1072833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9E9D6-92A0-482B-A603-C9BA7FFB8190}" type="slidenum">
              <a:rPr lang="en-US" smtClean="0">
                <a:latin typeface="Segoe UI" pitchFamily="34" charset="0"/>
              </a:rPr>
              <a:t>‹#›</a:t>
            </a:fld>
            <a:endParaRPr lang="en-US" dirty="0">
              <a:latin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59563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Header Placeholder 7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Segoe U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4"/>
          </p:nvPr>
        </p:nvSpPr>
        <p:spPr>
          <a:xfrm>
            <a:off x="0" y="8686800"/>
            <a:ext cx="5920740" cy="3559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marL="571500" indent="0" algn="l">
              <a:defRPr sz="1200"/>
            </a:lvl1pPr>
          </a:lstStyle>
          <a:p>
            <a:pPr defTabSz="914099" eaLnBrk="0" hangingPunct="0"/>
            <a:r>
              <a:rPr lang="en-US" sz="400" dirty="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2014 Microsoft Corporation. All rights reserved. MICROSOFT MAKES NO WARRANTIES, EXPRESS, IMPLIED OR STATUTORY, AS TO THE INFORMATION IN THIS PRESENTATION.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Segoe UI" pitchFamily="34" charset="0"/>
              </a:defRPr>
            </a:lvl1pPr>
          </a:lstStyle>
          <a:p>
            <a:fld id="{38EEC551-8CDA-4EB6-89BB-2A86C9F091C8}" type="datetime8">
              <a:rPr lang="en-US" smtClean="0"/>
              <a:t>8/13/2015 4:28 PM</a:t>
            </a:fld>
            <a:endParaRPr lang="en-US" dirty="0"/>
          </a:p>
        </p:txBody>
      </p:sp>
      <p:sp>
        <p:nvSpPr>
          <p:cNvPr id="12" name="Notes Placeholder 11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5"/>
          </p:nvPr>
        </p:nvSpPr>
        <p:spPr>
          <a:xfrm>
            <a:off x="5909309" y="8685213"/>
            <a:ext cx="947103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Segoe UI" pitchFamily="34" charset="0"/>
              </a:defRPr>
            </a:lvl1pPr>
          </a:lstStyle>
          <a:p>
            <a:fld id="{B4008EB6-D09E-4580-8CD6-DDB1451194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64826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32742" rtl="0" eaLnBrk="1" latinLnBrk="0" hangingPunct="1">
      <a:lnSpc>
        <a:spcPct val="90000"/>
      </a:lnSpc>
      <a:spcAft>
        <a:spcPts val="340"/>
      </a:spcAft>
      <a:defRPr sz="900" kern="1200">
        <a:solidFill>
          <a:schemeClr val="tx1"/>
        </a:solidFill>
        <a:latin typeface="Segoe UI Light" pitchFamily="34" charset="0"/>
        <a:ea typeface="+mn-ea"/>
        <a:cs typeface="+mn-cs"/>
      </a:defRPr>
    </a:lvl1pPr>
    <a:lvl2pPr marL="217262" indent="-107956" algn="l" defTabSz="932742" rtl="0" eaLnBrk="1" latinLnBrk="0" hangingPunct="1">
      <a:lnSpc>
        <a:spcPct val="90000"/>
      </a:lnSpc>
      <a:spcAft>
        <a:spcPts val="340"/>
      </a:spcAft>
      <a:buFont typeface="Arial" pitchFamily="34" charset="0"/>
      <a:buChar char="•"/>
      <a:defRPr sz="900" kern="1200">
        <a:solidFill>
          <a:schemeClr val="tx1"/>
        </a:solidFill>
        <a:latin typeface="Segoe UI Light" pitchFamily="34" charset="0"/>
        <a:ea typeface="+mn-ea"/>
        <a:cs typeface="+mn-cs"/>
      </a:defRPr>
    </a:lvl2pPr>
    <a:lvl3pPr marL="334664" indent="-117403" algn="l" defTabSz="932742" rtl="0" eaLnBrk="1" latinLnBrk="0" hangingPunct="1">
      <a:lnSpc>
        <a:spcPct val="90000"/>
      </a:lnSpc>
      <a:spcAft>
        <a:spcPts val="340"/>
      </a:spcAft>
      <a:buFont typeface="Arial" pitchFamily="34" charset="0"/>
      <a:buChar char="•"/>
      <a:defRPr sz="900" kern="1200">
        <a:solidFill>
          <a:schemeClr val="tx1"/>
        </a:solidFill>
        <a:latin typeface="Segoe UI Light" pitchFamily="34" charset="0"/>
        <a:ea typeface="+mn-ea"/>
        <a:cs typeface="+mn-cs"/>
      </a:defRPr>
    </a:lvl3pPr>
    <a:lvl4pPr marL="492551" indent="-149789" algn="l" defTabSz="932742" rtl="0" eaLnBrk="1" latinLnBrk="0" hangingPunct="1">
      <a:lnSpc>
        <a:spcPct val="90000"/>
      </a:lnSpc>
      <a:spcAft>
        <a:spcPts val="340"/>
      </a:spcAft>
      <a:buFont typeface="Arial" pitchFamily="34" charset="0"/>
      <a:buChar char="•"/>
      <a:defRPr sz="900" kern="1200">
        <a:solidFill>
          <a:schemeClr val="tx1"/>
        </a:solidFill>
        <a:latin typeface="Segoe UI Light" pitchFamily="34" charset="0"/>
        <a:ea typeface="+mn-ea"/>
        <a:cs typeface="+mn-cs"/>
      </a:defRPr>
    </a:lvl4pPr>
    <a:lvl5pPr marL="627496" indent="-117403" algn="l" defTabSz="932742" rtl="0" eaLnBrk="1" latinLnBrk="0" hangingPunct="1">
      <a:lnSpc>
        <a:spcPct val="90000"/>
      </a:lnSpc>
      <a:spcAft>
        <a:spcPts val="340"/>
      </a:spcAft>
      <a:buFont typeface="Arial" pitchFamily="34" charset="0"/>
      <a:buChar char="•"/>
      <a:defRPr sz="900" kern="1200">
        <a:solidFill>
          <a:schemeClr val="tx1"/>
        </a:solidFill>
        <a:latin typeface="Segoe UI Light" pitchFamily="34" charset="0"/>
        <a:ea typeface="+mn-ea"/>
        <a:cs typeface="+mn-cs"/>
      </a:defRPr>
    </a:lvl5pPr>
    <a:lvl6pPr marL="2331856" algn="l" defTabSz="9327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98226" algn="l" defTabSz="9327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64597" algn="l" defTabSz="9327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30969" algn="l" defTabSz="9327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099" eaLnBrk="0" hangingPunct="0"/>
            <a:r>
              <a:rPr lang="en-US" sz="40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2014 Microsoft Corporation. All rights reserved. MICROSOFT MAKES NO WARRANTIES, EXPRESS, IMPLIED OR STATUTORY, AS TO THE INFORMATION IN THIS PRESENTATION.</a:t>
            </a:r>
            <a:endParaRPr lang="en-US" sz="400" dirty="0" smtClean="0">
              <a:gradFill>
                <a:gsLst>
                  <a:gs pos="0">
                    <a:prstClr val="black"/>
                  </a:gs>
                  <a:gs pos="100000">
                    <a:prstClr val="black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38EEC551-8CDA-4EB6-89BB-2A86C9F091C8}" type="datetime8">
              <a:rPr lang="en-US" smtClean="0"/>
              <a:t>8/13/2015 4:28 PM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408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099" eaLnBrk="0" hangingPunct="0"/>
            <a:r>
              <a:rPr lang="en-US" sz="40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2014 Microsoft Corporation. All rights reserved. MICROSOFT MAKES NO WARRANTIES, EXPRESS, IMPLIED OR STATUTORY, AS TO THE INFORMATION IN THIS PRESENTATION.</a:t>
            </a:r>
            <a:endParaRPr lang="en-US" sz="400" dirty="0" smtClean="0">
              <a:gradFill>
                <a:gsLst>
                  <a:gs pos="0">
                    <a:prstClr val="black"/>
                  </a:gs>
                  <a:gs pos="100000">
                    <a:prstClr val="black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38EEC551-8CDA-4EB6-89BB-2A86C9F091C8}" type="datetime8">
              <a:rPr lang="en-US" smtClean="0"/>
              <a:t>8/13/2015 4:28 PM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4089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099" eaLnBrk="0" hangingPunct="0"/>
            <a:r>
              <a:rPr lang="en-US" sz="400" smtClean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2014 Microsoft Corporation. All rights reserved. MICROSOFT MAKES NO WARRANTIES, EXPRESS, IMPLIED OR STATUTORY, AS TO THE INFORMATION IN THIS PRESENTATION.</a:t>
            </a:r>
            <a:endParaRPr lang="en-US" sz="400" dirty="0" smtClean="0">
              <a:gradFill>
                <a:gsLst>
                  <a:gs pos="0">
                    <a:prstClr val="black"/>
                  </a:gs>
                  <a:gs pos="100000">
                    <a:prstClr val="black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38EEC551-8CDA-4EB6-89BB-2A86C9F091C8}" type="datetime8">
              <a:rPr lang="en-US" smtClean="0"/>
              <a:t>8/13/2015 4:28 PM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933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365760" y="2560320"/>
            <a:ext cx="9144000" cy="914400"/>
          </a:xfrm>
          <a:noFill/>
        </p:spPr>
        <p:txBody>
          <a:bodyPr lIns="91440" tIns="91440" rIns="91440" bIns="91440">
            <a:noAutofit/>
          </a:bodyPr>
          <a:lstStyle>
            <a:lvl1pPr marL="0" indent="0">
              <a:spcBef>
                <a:spcPts val="0"/>
              </a:spcBef>
              <a:buNone/>
              <a:defRPr sz="2800" spc="0" baseline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j-lt"/>
              </a:defRPr>
            </a:lvl1pPr>
          </a:lstStyle>
          <a:p>
            <a:pPr lvl="0"/>
            <a:r>
              <a:rPr lang="en-US" dirty="0" smtClean="0"/>
              <a:t>Speaker Name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65759" y="1463040"/>
            <a:ext cx="9144000" cy="1097280"/>
          </a:xfrm>
          <a:noFill/>
        </p:spPr>
        <p:txBody>
          <a:bodyPr lIns="91440" tIns="91440" rIns="91440" bIns="91440" anchor="t" anchorCtr="0"/>
          <a:lstStyle>
            <a:lvl1pPr>
              <a:defRPr sz="6000" spc="-80" baseline="0">
                <a:gradFill>
                  <a:gsLst>
                    <a:gs pos="3333">
                      <a:schemeClr val="tx2"/>
                    </a:gs>
                    <a:gs pos="39000">
                      <a:schemeClr val="tx2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invGray">
          <a:xfrm>
            <a:off x="10332720" y="365760"/>
            <a:ext cx="1645920" cy="35257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44563" y="4716462"/>
            <a:ext cx="15517065" cy="2278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053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non-bullet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65759" y="1371600"/>
            <a:ext cx="5669280" cy="2043636"/>
          </a:xfrm>
        </p:spPr>
        <p:txBody>
          <a:bodyPr wrap="square">
            <a:spAutoFit/>
          </a:bodyPr>
          <a:lstStyle>
            <a:lvl1pPr marL="0" indent="0">
              <a:spcBef>
                <a:spcPts val="600"/>
              </a:spcBef>
              <a:buClr>
                <a:schemeClr val="tx1"/>
              </a:buClr>
              <a:buFont typeface="Wingdings" pitchFamily="2" charset="2"/>
              <a:buNone/>
              <a:defRPr sz="2800" spc="-30" baseline="0">
                <a:solidFill>
                  <a:schemeClr val="tx2"/>
                </a:solidFill>
                <a:latin typeface="+mj-lt"/>
              </a:defRPr>
            </a:lvl1pPr>
            <a:lvl2pPr marL="0" indent="0">
              <a:spcBef>
                <a:spcPts val="600"/>
              </a:spcBef>
              <a:buNone/>
              <a:defRPr sz="2000"/>
            </a:lvl2pPr>
            <a:lvl3pPr marL="231775" indent="0">
              <a:spcBef>
                <a:spcPts val="600"/>
              </a:spcBef>
              <a:buNone/>
              <a:tabLst/>
              <a:defRPr sz="2000"/>
            </a:lvl3pPr>
            <a:lvl4pPr marL="460375" indent="0">
              <a:spcBef>
                <a:spcPts val="600"/>
              </a:spcBef>
              <a:buNone/>
              <a:defRPr/>
            </a:lvl4pPr>
            <a:lvl5pPr marL="685800" indent="0">
              <a:spcBef>
                <a:spcPts val="600"/>
              </a:spcBef>
              <a:buNone/>
              <a:tabLst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400800" y="1371600"/>
            <a:ext cx="5669280" cy="2043636"/>
          </a:xfrm>
        </p:spPr>
        <p:txBody>
          <a:bodyPr wrap="square">
            <a:spAutoFit/>
          </a:bodyPr>
          <a:lstStyle>
            <a:lvl1pPr marL="0" indent="0">
              <a:spcBef>
                <a:spcPts val="600"/>
              </a:spcBef>
              <a:buClr>
                <a:schemeClr val="tx1"/>
              </a:buClr>
              <a:buFont typeface="Wingdings" pitchFamily="2" charset="2"/>
              <a:buNone/>
              <a:defRPr sz="2800" spc="-30" baseline="0">
                <a:solidFill>
                  <a:schemeClr val="tx2"/>
                </a:solidFill>
                <a:latin typeface="+mj-lt"/>
              </a:defRPr>
            </a:lvl1pPr>
            <a:lvl2pPr marL="0" indent="0">
              <a:spcBef>
                <a:spcPts val="600"/>
              </a:spcBef>
              <a:buNone/>
              <a:defRPr sz="2000"/>
            </a:lvl2pPr>
            <a:lvl3pPr marL="231775" indent="0">
              <a:spcBef>
                <a:spcPts val="600"/>
              </a:spcBef>
              <a:buNone/>
              <a:tabLst/>
              <a:defRPr sz="2000"/>
            </a:lvl3pPr>
            <a:lvl4pPr marL="460375" indent="0">
              <a:spcBef>
                <a:spcPts val="600"/>
              </a:spcBef>
              <a:buNone/>
              <a:defRPr/>
            </a:lvl4pPr>
            <a:lvl5pPr marL="685800" indent="0">
              <a:spcBef>
                <a:spcPts val="600"/>
              </a:spcBef>
              <a:buNone/>
              <a:tabLst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5340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65760" y="1371600"/>
            <a:ext cx="5669280" cy="2043636"/>
          </a:xfrm>
        </p:spPr>
        <p:txBody>
          <a:bodyPr wrap="square">
            <a:spAutoFit/>
          </a:bodyPr>
          <a:lstStyle>
            <a:lvl1pPr marL="0" indent="0">
              <a:spcBef>
                <a:spcPts val="600"/>
              </a:spcBef>
              <a:buClr>
                <a:schemeClr val="tx2"/>
              </a:buClr>
              <a:buFont typeface="Arial" pitchFamily="34" charset="0"/>
              <a:buNone/>
              <a:defRPr sz="2800" spc="-30" baseline="0">
                <a:solidFill>
                  <a:schemeClr val="tx2"/>
                </a:solidFill>
                <a:latin typeface="+mj-lt"/>
              </a:defRPr>
            </a:lvl1pPr>
            <a:lvl2pPr marL="228600" indent="-228600">
              <a:spcBef>
                <a:spcPts val="600"/>
              </a:spcBef>
              <a:defRPr sz="2000"/>
            </a:lvl2pPr>
            <a:lvl3pPr marL="457200" indent="-228600">
              <a:spcBef>
                <a:spcPts val="600"/>
              </a:spcBef>
              <a:tabLst/>
              <a:defRPr sz="2000"/>
            </a:lvl3pPr>
            <a:lvl4pPr marL="685800" indent="-228600">
              <a:spcBef>
                <a:spcPts val="600"/>
              </a:spcBef>
              <a:defRPr sz="2000"/>
            </a:lvl4pPr>
            <a:lvl5pPr marL="914400" indent="-228600">
              <a:spcBef>
                <a:spcPts val="600"/>
              </a:spcBef>
              <a:tabLst/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400800" y="1371600"/>
            <a:ext cx="5669280" cy="2043636"/>
          </a:xfrm>
        </p:spPr>
        <p:txBody>
          <a:bodyPr wrap="square">
            <a:spAutoFit/>
          </a:bodyPr>
          <a:lstStyle>
            <a:lvl1pPr marL="0" indent="0">
              <a:spcBef>
                <a:spcPts val="600"/>
              </a:spcBef>
              <a:buClr>
                <a:schemeClr val="tx2"/>
              </a:buClr>
              <a:buFont typeface="Arial" pitchFamily="34" charset="0"/>
              <a:buNone/>
              <a:defRPr sz="2800" spc="-30" baseline="0">
                <a:solidFill>
                  <a:schemeClr val="tx2"/>
                </a:solidFill>
                <a:latin typeface="+mj-lt"/>
              </a:defRPr>
            </a:lvl1pPr>
            <a:lvl2pPr marL="228600" indent="-228600">
              <a:spcBef>
                <a:spcPts val="600"/>
              </a:spcBef>
              <a:defRPr sz="2000"/>
            </a:lvl2pPr>
            <a:lvl3pPr marL="457200" indent="-228600">
              <a:spcBef>
                <a:spcPts val="600"/>
              </a:spcBef>
              <a:tabLst/>
              <a:defRPr sz="2000"/>
            </a:lvl3pPr>
            <a:lvl4pPr marL="685800" indent="-228600">
              <a:spcBef>
                <a:spcPts val="600"/>
              </a:spcBef>
              <a:defRPr sz="2000"/>
            </a:lvl4pPr>
            <a:lvl5pPr marL="914400" indent="-228600">
              <a:spcBef>
                <a:spcPts val="600"/>
              </a:spcBef>
              <a:tabLst/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3713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13570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365760"/>
            <a:ext cx="11704320" cy="82296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365760" y="1188720"/>
            <a:ext cx="11704320" cy="822960"/>
          </a:xfrm>
        </p:spPr>
        <p:txBody>
          <a:bodyPr/>
          <a:lstStyle>
            <a:lvl1pPr marL="0" indent="0">
              <a:buNone/>
              <a:defRPr sz="2800" spc="-3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subhead style</a:t>
            </a:r>
          </a:p>
        </p:txBody>
      </p:sp>
    </p:spTree>
    <p:extLst>
      <p:ext uri="{BB962C8B-B14F-4D97-AF65-F5344CB8AC3E}">
        <p14:creationId xmlns:p14="http://schemas.microsoft.com/office/powerpoint/2010/main" val="9939676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head with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4"/>
          <p:cNvSpPr>
            <a:spLocks noGrp="1" noChangeAspect="1"/>
          </p:cNvSpPr>
          <p:nvPr>
            <p:ph type="body" sz="quarter" idx="17"/>
          </p:nvPr>
        </p:nvSpPr>
        <p:spPr>
          <a:xfrm>
            <a:off x="4663440" y="2560320"/>
            <a:ext cx="2103120" cy="2103120"/>
          </a:xfrm>
          <a:solidFill>
            <a:schemeClr val="accent4"/>
          </a:solidFill>
        </p:spPr>
        <p:txBody>
          <a:bodyPr lIns="365760" rIns="365760" anchor="ctr"/>
          <a:lstStyle>
            <a:lvl1pPr marL="0" indent="0" algn="ctr">
              <a:lnSpc>
                <a:spcPct val="100000"/>
              </a:lnSpc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Text Placeholder 4"/>
          <p:cNvSpPr>
            <a:spLocks noGrp="1" noChangeAspect="1"/>
          </p:cNvSpPr>
          <p:nvPr>
            <p:ph type="body" sz="quarter" idx="18"/>
          </p:nvPr>
        </p:nvSpPr>
        <p:spPr>
          <a:xfrm>
            <a:off x="2560320" y="2560320"/>
            <a:ext cx="2103120" cy="2103120"/>
          </a:xfrm>
          <a:solidFill>
            <a:schemeClr val="accent3"/>
          </a:solidFill>
        </p:spPr>
        <p:txBody>
          <a:bodyPr lIns="365760" rIns="365760" anchor="ctr"/>
          <a:lstStyle>
            <a:lvl1pPr marL="0" indent="0" algn="ctr">
              <a:lnSpc>
                <a:spcPct val="100000"/>
              </a:lnSpc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 noChangeAspect="1"/>
          </p:cNvSpPr>
          <p:nvPr>
            <p:ph type="body" sz="quarter" idx="19"/>
          </p:nvPr>
        </p:nvSpPr>
        <p:spPr>
          <a:xfrm>
            <a:off x="457200" y="2560320"/>
            <a:ext cx="2103120" cy="2103120"/>
          </a:xfrm>
          <a:solidFill>
            <a:schemeClr val="accent1"/>
          </a:solidFill>
        </p:spPr>
        <p:txBody>
          <a:bodyPr lIns="365760" rIns="365760" anchor="ctr"/>
          <a:lstStyle>
            <a:lvl1pPr marL="0" indent="0" algn="ctr">
              <a:lnSpc>
                <a:spcPct val="100000"/>
              </a:lnSpc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365760"/>
            <a:ext cx="11704320" cy="82296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365760" y="1188720"/>
            <a:ext cx="11704320" cy="822960"/>
          </a:xfrm>
        </p:spPr>
        <p:txBody>
          <a:bodyPr/>
          <a:lstStyle>
            <a:lvl1pPr marL="0" indent="0">
              <a:buNone/>
              <a:defRPr sz="2800" spc="-3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subhead style</a:t>
            </a:r>
          </a:p>
        </p:txBody>
      </p:sp>
      <p:sp>
        <p:nvSpPr>
          <p:cNvPr id="7" name="Text Placeholder 4"/>
          <p:cNvSpPr>
            <a:spLocks noGrp="1" noChangeAspect="1"/>
          </p:cNvSpPr>
          <p:nvPr>
            <p:ph type="body" sz="quarter" idx="20"/>
          </p:nvPr>
        </p:nvSpPr>
        <p:spPr>
          <a:xfrm>
            <a:off x="6766560" y="2560320"/>
            <a:ext cx="2103120" cy="2103120"/>
          </a:xfrm>
          <a:solidFill>
            <a:schemeClr val="accent5"/>
          </a:solidFill>
        </p:spPr>
        <p:txBody>
          <a:bodyPr lIns="365760" rIns="365760" anchor="ctr"/>
          <a:lstStyle>
            <a:lvl1pPr marL="0" indent="0" algn="ctr">
              <a:lnSpc>
                <a:spcPct val="100000"/>
              </a:lnSpc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60803" y="5051425"/>
            <a:ext cx="8928100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1663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365760"/>
            <a:ext cx="5486400" cy="155448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217920" y="0"/>
            <a:ext cx="6217920" cy="69951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365759" y="2103120"/>
            <a:ext cx="5486400" cy="1815882"/>
          </a:xfrm>
        </p:spPr>
        <p:txBody>
          <a:bodyPr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264801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ayout Altern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3680" y="365760"/>
            <a:ext cx="5486400" cy="155448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217920" cy="69951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583680" y="2103120"/>
            <a:ext cx="5486400" cy="1815882"/>
          </a:xfrm>
        </p:spPr>
        <p:txBody>
          <a:bodyPr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99170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llustration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435840" cy="69951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731520"/>
            <a:ext cx="7772400" cy="615553"/>
          </a:xfrm>
        </p:spPr>
        <p:txBody>
          <a:bodyPr>
            <a:spAutoFit/>
          </a:bodyPr>
          <a:lstStyle>
            <a:lvl1pPr>
              <a:lnSpc>
                <a:spcPct val="100000"/>
              </a:lnSpc>
              <a:defRPr sz="2800" spc="-30" baseline="0">
                <a:solidFill>
                  <a:schemeClr val="tx1">
                    <a:lumMod val="50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493069" y="3497580"/>
            <a:ext cx="7346006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565625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llustration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435840" cy="69951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0" y="731520"/>
            <a:ext cx="7772400" cy="615553"/>
          </a:xfrm>
        </p:spPr>
        <p:txBody>
          <a:bodyPr>
            <a:spAutoFit/>
          </a:bodyPr>
          <a:lstStyle>
            <a:lvl1pPr algn="r">
              <a:lnSpc>
                <a:spcPct val="100000"/>
              </a:lnSpc>
              <a:defRPr sz="2800" spc="-30" baseline="0">
                <a:solidFill>
                  <a:schemeClr val="tx1">
                    <a:lumMod val="50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55637" y="3268662"/>
            <a:ext cx="7463692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167637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accent color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5760" y="1097280"/>
            <a:ext cx="7315200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sz="7200" spc="-80" baseline="0">
                <a:gradFill>
                  <a:gsLst>
                    <a:gs pos="100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 smtClean="0"/>
              <a:t>Section title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94437" y="2125662"/>
            <a:ext cx="5534188" cy="4155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3572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red 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365760" y="2560320"/>
            <a:ext cx="9144000" cy="914400"/>
          </a:xfrm>
          <a:noFill/>
        </p:spPr>
        <p:txBody>
          <a:bodyPr lIns="91440" tIns="91440" rIns="91440" bIns="91440">
            <a:noAutofit/>
          </a:bodyPr>
          <a:lstStyle>
            <a:lvl1pPr marL="0" indent="0">
              <a:spcBef>
                <a:spcPts val="0"/>
              </a:spcBef>
              <a:buNone/>
              <a:defRPr sz="2800" spc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Speaker Name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65759" y="1463040"/>
            <a:ext cx="9144000" cy="1097280"/>
          </a:xfrm>
          <a:noFill/>
        </p:spPr>
        <p:txBody>
          <a:bodyPr lIns="91440" tIns="91440" rIns="91440" bIns="91440" anchor="t" anchorCtr="0"/>
          <a:lstStyle>
            <a:lvl1pPr>
              <a:defRPr sz="6000" spc="-8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invGray">
          <a:xfrm>
            <a:off x="10332720" y="365760"/>
            <a:ext cx="1645920" cy="35258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44563" y="4708524"/>
            <a:ext cx="15517065" cy="2278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426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95268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accent color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84507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veloper co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Slide for developer code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65760" y="1371600"/>
            <a:ext cx="11704320" cy="2043636"/>
          </a:xfrm>
        </p:spPr>
        <p:txBody>
          <a:bodyPr>
            <a:spAutoFit/>
          </a:bodyPr>
          <a:lstStyle>
            <a:lvl1pPr marL="0" indent="0">
              <a:spcBef>
                <a:spcPts val="600"/>
              </a:spcBef>
              <a:buNone/>
              <a:defRPr sz="3200"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1pPr>
            <a:lvl2pPr marL="228600" indent="0">
              <a:spcBef>
                <a:spcPts val="600"/>
              </a:spcBef>
              <a:buNone/>
              <a:defRPr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2pPr>
            <a:lvl3pPr marL="457200" indent="0">
              <a:spcBef>
                <a:spcPts val="600"/>
              </a:spcBef>
              <a:buNone/>
              <a:defRPr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3pPr>
            <a:lvl4pPr marL="685800" indent="0">
              <a:spcBef>
                <a:spcPts val="600"/>
              </a:spcBef>
              <a:buNone/>
              <a:defRPr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4pPr>
            <a:lvl5pPr marL="914400" indent="0">
              <a:spcBef>
                <a:spcPts val="600"/>
              </a:spcBef>
              <a:buNone/>
              <a:defRPr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577389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logo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 userDrawn="1"/>
        </p:nvSpPr>
        <p:spPr bwMode="blackWhite">
          <a:xfrm>
            <a:off x="365760" y="6292888"/>
            <a:ext cx="11704320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  <a:spAutoFit/>
          </a:bodyPr>
          <a:lstStyle/>
          <a:p>
            <a:pPr defTabSz="932290" eaLnBrk="0" hangingPunct="0"/>
            <a:r>
              <a:rPr lang="en-US" sz="1000" baseline="0" dirty="0">
                <a:solidFill>
                  <a:schemeClr val="bg1"/>
                </a:solidFill>
                <a:cs typeface="Segoe UI" pitchFamily="34" charset="0"/>
              </a:rPr>
              <a:t>© </a:t>
            </a:r>
            <a:r>
              <a:rPr lang="en-US" sz="1000" baseline="0" dirty="0" smtClean="0">
                <a:solidFill>
                  <a:schemeClr val="bg1"/>
                </a:solidFill>
                <a:cs typeface="Segoe UI" pitchFamily="34" charset="0"/>
              </a:rPr>
              <a:t>2015 </a:t>
            </a:r>
            <a:r>
              <a:rPr lang="en-US" sz="1000" baseline="0" dirty="0">
                <a:solidFill>
                  <a:schemeClr val="bg1"/>
                </a:solidFill>
                <a:cs typeface="Segoe UI" pitchFamily="34" charset="0"/>
              </a:rPr>
              <a:t>Microsoft Corporation. All rights reserved. 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invGray">
          <a:xfrm>
            <a:off x="459230" y="3145040"/>
            <a:ext cx="3288506" cy="704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3587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notes slide layout">
    <p:bg bwMode="black"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365760" y="1371600"/>
            <a:ext cx="11704320" cy="1877437"/>
          </a:xfrm>
          <a:prstGeom prst="rect">
            <a:avLst/>
          </a:prstGeom>
        </p:spPr>
        <p:txBody>
          <a:bodyPr>
            <a:spAutoFit/>
          </a:bodyPr>
          <a:lstStyle>
            <a:lvl1pPr marL="228600" indent="-228600">
              <a:spcBef>
                <a:spcPts val="6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  <a:defRPr sz="20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457200" indent="-228600">
              <a:spcBef>
                <a:spcPts val="6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  <a:defRPr sz="20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685800" indent="-228600">
              <a:spcBef>
                <a:spcPts val="6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  <a:defRPr sz="20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914400" indent="-228600">
              <a:spcBef>
                <a:spcPts val="6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  <a:defRPr sz="20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1143000" indent="-228600">
              <a:spcBef>
                <a:spcPts val="6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  <a:defRPr sz="20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</a:lstStyle>
          <a:p>
            <a:pPr lvl="0"/>
            <a:r>
              <a:rPr lang="en-US" dirty="0" smtClean="0"/>
              <a:t>Use this Layout for Speaker Notes slides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" y="6263640"/>
            <a:ext cx="12436476" cy="731520"/>
          </a:xfrm>
          <a:prstGeom prst="rect">
            <a:avLst/>
          </a:prstGeom>
          <a:solidFill>
            <a:srgbClr val="FFFF99"/>
          </a:solidFill>
        </p:spPr>
        <p:txBody>
          <a:bodyPr wrap="square" lIns="365760" tIns="91440" rIns="365760" bIns="91440" anchor="ctr" anchorCtr="0">
            <a:noAutofit/>
          </a:bodyPr>
          <a:lstStyle>
            <a:lvl1pPr algn="r">
              <a:buFont typeface="Arial" pitchFamily="34" charset="0"/>
              <a:buNone/>
              <a:defRPr sz="3200" spc="-51" baseline="0">
                <a:gradFill>
                  <a:gsLst>
                    <a:gs pos="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effectLst/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pPr lvl="0"/>
            <a:r>
              <a:rPr lang="en-US" dirty="0" smtClean="0"/>
              <a:t>Next: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j-lt"/>
                <a:ea typeface="Segoe UI" pitchFamily="34" charset="0"/>
                <a:cs typeface="Segoe U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9969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365760" y="2560320"/>
            <a:ext cx="9144000" cy="914400"/>
          </a:xfrm>
          <a:noFill/>
        </p:spPr>
        <p:txBody>
          <a:bodyPr lIns="91440" tIns="91440" rIns="91440" bIns="91440">
            <a:noAutofit/>
          </a:bodyPr>
          <a:lstStyle>
            <a:lvl1pPr marL="0" indent="0">
              <a:spcBef>
                <a:spcPts val="0"/>
              </a:spcBef>
              <a:buNone/>
              <a:defRPr sz="2800" spc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Speaker Name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65759" y="1463040"/>
            <a:ext cx="9144000" cy="1097280"/>
          </a:xfrm>
          <a:noFill/>
        </p:spPr>
        <p:txBody>
          <a:bodyPr lIns="91440" tIns="91440" rIns="91440" bIns="91440" anchor="t" anchorCtr="0"/>
          <a:lstStyle>
            <a:lvl1pPr>
              <a:defRPr sz="6000" spc="-8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invGray">
          <a:xfrm>
            <a:off x="10332720" y="365760"/>
            <a:ext cx="1645920" cy="35258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44563" y="4716462"/>
            <a:ext cx="15517065" cy="2278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28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365760" y="2560320"/>
            <a:ext cx="9144000" cy="914400"/>
          </a:xfrm>
          <a:noFill/>
        </p:spPr>
        <p:txBody>
          <a:bodyPr lIns="91440" tIns="91440" rIns="91440" bIns="91440">
            <a:noAutofit/>
          </a:bodyPr>
          <a:lstStyle>
            <a:lvl1pPr marL="0" indent="0">
              <a:spcBef>
                <a:spcPts val="0"/>
              </a:spcBef>
              <a:buNone/>
              <a:defRPr sz="2800" spc="0" baseline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j-lt"/>
              </a:defRPr>
            </a:lvl1pPr>
          </a:lstStyle>
          <a:p>
            <a:pPr lvl="0"/>
            <a:r>
              <a:rPr lang="en-US" dirty="0" smtClean="0"/>
              <a:t>Speaker Name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65759" y="1463040"/>
            <a:ext cx="9144000" cy="1097280"/>
          </a:xfrm>
          <a:noFill/>
        </p:spPr>
        <p:txBody>
          <a:bodyPr lIns="91440" tIns="91440" rIns="91440" bIns="91440" anchor="t" anchorCtr="0"/>
          <a:lstStyle>
            <a:lvl1pPr>
              <a:defRPr sz="6000" spc="-80" baseline="0">
                <a:gradFill>
                  <a:gsLst>
                    <a:gs pos="3333">
                      <a:schemeClr val="tx2"/>
                    </a:gs>
                    <a:gs pos="39000">
                      <a:schemeClr val="tx2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invGray">
          <a:xfrm>
            <a:off x="10332720" y="365760"/>
            <a:ext cx="1645920" cy="35257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" y="4494078"/>
            <a:ext cx="12436475" cy="2557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298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red Title Slide 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365760" y="2560320"/>
            <a:ext cx="9144000" cy="914400"/>
          </a:xfrm>
          <a:noFill/>
        </p:spPr>
        <p:txBody>
          <a:bodyPr lIns="91440" tIns="91440" rIns="91440" bIns="91440">
            <a:noAutofit/>
          </a:bodyPr>
          <a:lstStyle>
            <a:lvl1pPr marL="0" indent="0">
              <a:spcBef>
                <a:spcPts val="0"/>
              </a:spcBef>
              <a:buNone/>
              <a:defRPr sz="2800" spc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Speaker Name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65759" y="1463040"/>
            <a:ext cx="9144000" cy="1097280"/>
          </a:xfrm>
          <a:noFill/>
        </p:spPr>
        <p:txBody>
          <a:bodyPr lIns="91440" tIns="91440" rIns="91440" bIns="91440" anchor="t" anchorCtr="0"/>
          <a:lstStyle>
            <a:lvl1pPr>
              <a:defRPr sz="6000" spc="-8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invGray">
          <a:xfrm>
            <a:off x="10332720" y="365760"/>
            <a:ext cx="1645920" cy="3525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" y="4494078"/>
            <a:ext cx="12436475" cy="2557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987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03157" y="5897245"/>
            <a:ext cx="7197633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425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non-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65760" y="1371600"/>
            <a:ext cx="11704320" cy="2043636"/>
          </a:xfrm>
        </p:spPr>
        <p:txBody>
          <a:bodyPr>
            <a:spAutoFit/>
          </a:bodyPr>
          <a:lstStyle>
            <a:lvl1pPr marL="0" indent="0">
              <a:spcBef>
                <a:spcPts val="600"/>
              </a:spcBef>
              <a:buNone/>
              <a:defRPr sz="2800" spc="-30" baseline="0">
                <a:solidFill>
                  <a:schemeClr val="tx2"/>
                </a:solidFill>
                <a:latin typeface="+mj-lt"/>
              </a:defRPr>
            </a:lvl1pPr>
            <a:lvl2pPr marL="0" indent="0">
              <a:spcBef>
                <a:spcPts val="600"/>
              </a:spcBef>
              <a:buFontTx/>
              <a:buNone/>
              <a:defRPr sz="2000"/>
            </a:lvl2pPr>
            <a:lvl3pPr marL="228600" indent="0">
              <a:spcBef>
                <a:spcPts val="600"/>
              </a:spcBef>
              <a:buNone/>
              <a:defRPr/>
            </a:lvl3pPr>
            <a:lvl4pPr marL="457200" indent="0">
              <a:spcBef>
                <a:spcPts val="600"/>
              </a:spcBef>
              <a:buNone/>
              <a:defRPr/>
            </a:lvl4pPr>
            <a:lvl5pPr marL="685800" indent="0">
              <a:spcBef>
                <a:spcPts val="600"/>
              </a:spcBef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8168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65760" y="1371600"/>
            <a:ext cx="11704320" cy="2043636"/>
          </a:xfrm>
        </p:spPr>
        <p:txBody>
          <a:bodyPr>
            <a:spAutoFit/>
          </a:bodyPr>
          <a:lstStyle>
            <a:lvl1pPr marL="0" indent="0">
              <a:spcBef>
                <a:spcPts val="600"/>
              </a:spcBef>
              <a:buNone/>
              <a:defRPr sz="2800" spc="-30" baseline="0">
                <a:solidFill>
                  <a:schemeClr val="tx2"/>
                </a:solidFill>
                <a:latin typeface="+mj-lt"/>
              </a:defRPr>
            </a:lvl1pPr>
            <a:lvl2pPr marL="228600" indent="-228600">
              <a:spcBef>
                <a:spcPts val="600"/>
              </a:spcBef>
              <a:buFont typeface="Arial" charset="0"/>
              <a:buChar char="•"/>
              <a:defRPr sz="2000"/>
            </a:lvl2pPr>
            <a:lvl3pPr marL="457200" indent="-228600">
              <a:spcBef>
                <a:spcPts val="600"/>
              </a:spcBef>
              <a:buFont typeface="Arial" charset="0"/>
              <a:buChar char="•"/>
              <a:defRPr/>
            </a:lvl3pPr>
            <a:lvl4pPr marL="685800" indent="-228600">
              <a:spcBef>
                <a:spcPts val="600"/>
              </a:spcBef>
              <a:buFont typeface="Arial" charset="0"/>
              <a:buChar char="•"/>
              <a:defRPr/>
            </a:lvl4pPr>
            <a:lvl5pPr marL="914400" indent="-228600">
              <a:spcBef>
                <a:spcPts val="600"/>
              </a:spcBef>
              <a:buFont typeface="Arial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9852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65760" y="1280160"/>
            <a:ext cx="11704320" cy="1877437"/>
          </a:xfrm>
        </p:spPr>
        <p:txBody>
          <a:bodyPr>
            <a:sp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600"/>
              </a:spcBef>
              <a:defRPr sz="2000"/>
            </a:lvl3pPr>
            <a:lvl4pPr>
              <a:spcBef>
                <a:spcPts val="600"/>
              </a:spcBef>
              <a:defRPr sz="2000"/>
            </a:lvl4pPr>
            <a:lvl5pPr>
              <a:spcBef>
                <a:spcPts val="600"/>
              </a:spcBef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1968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" y="365760"/>
            <a:ext cx="11704320" cy="914400"/>
          </a:xfrm>
          <a:prstGeom prst="rect">
            <a:avLst/>
          </a:prstGeom>
        </p:spPr>
        <p:txBody>
          <a:bodyPr vert="horz" wrap="square" lIns="91440" tIns="91440" rIns="91440" bIns="91440" rtlCol="0" anchor="t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365760" y="1280160"/>
            <a:ext cx="11704320" cy="1828800"/>
          </a:xfrm>
          <a:prstGeom prst="rect">
            <a:avLst/>
          </a:prstGeom>
        </p:spPr>
        <p:txBody>
          <a:bodyPr vert="horz" wrap="square" lIns="91440" tIns="91440" rIns="91440" bIns="9144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6"/>
          <a:stretch>
            <a:fillRect/>
          </a:stretch>
        </p:blipFill>
        <p:spPr>
          <a:xfrm rot="5400000">
            <a:off x="9393899" y="3050513"/>
            <a:ext cx="6995160" cy="894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270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7" r:id="rId1"/>
    <p:sldLayoutId id="2147484203" r:id="rId2"/>
    <p:sldLayoutId id="2147484204" r:id="rId3"/>
    <p:sldLayoutId id="2147484206" r:id="rId4"/>
    <p:sldLayoutId id="2147484205" r:id="rId5"/>
    <p:sldLayoutId id="2147484197" r:id="rId6"/>
    <p:sldLayoutId id="2147484087" r:id="rId7"/>
    <p:sldLayoutId id="2147484098" r:id="rId8"/>
    <p:sldLayoutId id="2147484086" r:id="rId9"/>
    <p:sldLayoutId id="2147484099" r:id="rId10"/>
    <p:sldLayoutId id="2147484106" r:id="rId11"/>
    <p:sldLayoutId id="2147484092" r:id="rId12"/>
    <p:sldLayoutId id="2147484196" r:id="rId13"/>
    <p:sldLayoutId id="2147484201" r:id="rId14"/>
    <p:sldLayoutId id="2147484198" r:id="rId15"/>
    <p:sldLayoutId id="2147484202" r:id="rId16"/>
    <p:sldLayoutId id="2147484199" r:id="rId17"/>
    <p:sldLayoutId id="2147484200" r:id="rId18"/>
    <p:sldLayoutId id="2147484130" r:id="rId19"/>
    <p:sldLayoutId id="2147484093" r:id="rId20"/>
    <p:sldLayoutId id="2147484127" r:id="rId21"/>
    <p:sldLayoutId id="2147484094" r:id="rId22"/>
    <p:sldLayoutId id="2147484195" r:id="rId23"/>
    <p:sldLayoutId id="2147484096" r:id="rId24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defTabSz="932742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70" baseline="0" dirty="0" smtClean="0">
          <a:ln w="3175">
            <a:noFill/>
          </a:ln>
          <a:solidFill>
            <a:schemeClr val="tx2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90000"/>
        </a:lnSpc>
        <a:spcBef>
          <a:spcPts val="600"/>
        </a:spcBef>
        <a:spcAft>
          <a:spcPts val="0"/>
        </a:spcAft>
        <a:buClrTx/>
        <a:buSzPct val="90000"/>
        <a:buFont typeface="Arial" pitchFamily="34" charset="0"/>
        <a:buChar char="•"/>
        <a:tabLst/>
        <a:defRPr sz="20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1pPr>
      <a:lvl2pPr marL="457200" marR="0" indent="-228600" algn="l" defTabSz="932742" rtl="0" eaLnBrk="1" fontAlgn="auto" latinLnBrk="0" hangingPunct="1">
        <a:lnSpc>
          <a:spcPct val="90000"/>
        </a:lnSpc>
        <a:spcBef>
          <a:spcPts val="600"/>
        </a:spcBef>
        <a:spcAft>
          <a:spcPts val="0"/>
        </a:spcAft>
        <a:buClrTx/>
        <a:buSzPct val="90000"/>
        <a:buFont typeface="Arial" pitchFamily="34" charset="0"/>
        <a:buChar char="•"/>
        <a:tabLst/>
        <a:defRPr sz="20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2pPr>
      <a:lvl3pPr marL="685800" marR="0" indent="-228600" algn="l" defTabSz="932742" rtl="0" eaLnBrk="1" fontAlgn="auto" latinLnBrk="0" hangingPunct="1">
        <a:lnSpc>
          <a:spcPct val="90000"/>
        </a:lnSpc>
        <a:spcBef>
          <a:spcPts val="600"/>
        </a:spcBef>
        <a:spcAft>
          <a:spcPts val="0"/>
        </a:spcAft>
        <a:buClrTx/>
        <a:buSzPct val="90000"/>
        <a:buFont typeface="Arial" pitchFamily="34" charset="0"/>
        <a:buChar char="•"/>
        <a:tabLst/>
        <a:defRPr sz="20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3pPr>
      <a:lvl4pPr marL="914400" marR="0" indent="-228600" algn="l" defTabSz="932742" rtl="0" eaLnBrk="1" fontAlgn="auto" latinLnBrk="0" hangingPunct="1">
        <a:lnSpc>
          <a:spcPct val="90000"/>
        </a:lnSpc>
        <a:spcBef>
          <a:spcPts val="600"/>
        </a:spcBef>
        <a:spcAft>
          <a:spcPts val="0"/>
        </a:spcAft>
        <a:buClrTx/>
        <a:buSzPct val="90000"/>
        <a:buFont typeface="Arial" pitchFamily="34" charset="0"/>
        <a:buChar char="•"/>
        <a:tabLst/>
        <a:defRPr sz="20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4pPr>
      <a:lvl5pPr marL="1143000" marR="0" indent="-228600" algn="l" defTabSz="932742" rtl="0" eaLnBrk="1" fontAlgn="auto" latinLnBrk="0" hangingPunct="1">
        <a:lnSpc>
          <a:spcPct val="90000"/>
        </a:lnSpc>
        <a:spcBef>
          <a:spcPts val="600"/>
        </a:spcBef>
        <a:spcAft>
          <a:spcPts val="0"/>
        </a:spcAft>
        <a:buClrTx/>
        <a:buSzPct val="90000"/>
        <a:buFont typeface="Arial" pitchFamily="34" charset="0"/>
        <a:buChar char="•"/>
        <a:tabLst/>
        <a:defRPr sz="20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87">
          <p15:clr>
            <a:srgbClr val="5ACBF0"/>
          </p15:clr>
        </p15:guide>
        <p15:guide id="2" pos="173">
          <p15:clr>
            <a:srgbClr val="5ACBF0"/>
          </p15:clr>
        </p15:guide>
        <p15:guide id="3" pos="749">
          <p15:clr>
            <a:srgbClr val="5ACBF0"/>
          </p15:clr>
        </p15:guide>
        <p15:guide id="4" pos="1325">
          <p15:clr>
            <a:srgbClr val="5ACBF0"/>
          </p15:clr>
        </p15:guide>
        <p15:guide id="5" pos="1901">
          <p15:clr>
            <a:srgbClr val="5ACBF0"/>
          </p15:clr>
        </p15:guide>
        <p15:guide id="6" pos="2477">
          <p15:clr>
            <a:srgbClr val="5ACBF0"/>
          </p15:clr>
        </p15:guide>
        <p15:guide id="7" pos="3053">
          <p15:clr>
            <a:srgbClr val="5ACBF0"/>
          </p15:clr>
        </p15:guide>
        <p15:guide id="8" pos="3629">
          <p15:clr>
            <a:srgbClr val="5ACBF0"/>
          </p15:clr>
        </p15:guide>
        <p15:guide id="9" pos="4205">
          <p15:clr>
            <a:srgbClr val="5ACBF0"/>
          </p15:clr>
        </p15:guide>
        <p15:guide id="10" pos="4781">
          <p15:clr>
            <a:srgbClr val="5ACBF0"/>
          </p15:clr>
        </p15:guide>
        <p15:guide id="11" pos="5357">
          <p15:clr>
            <a:srgbClr val="5ACBF0"/>
          </p15:clr>
        </p15:guide>
        <p15:guide id="12" pos="5933">
          <p15:clr>
            <a:srgbClr val="5ACBF0"/>
          </p15:clr>
        </p15:guide>
        <p15:guide id="13" pos="6509">
          <p15:clr>
            <a:srgbClr val="5ACBF0"/>
          </p15:clr>
        </p15:guide>
        <p15:guide id="14" pos="7085">
          <p15:clr>
            <a:srgbClr val="5ACBF0"/>
          </p15:clr>
        </p15:guide>
        <p15:guide id="15" pos="7661">
          <p15:clr>
            <a:srgbClr val="5ACBF0"/>
          </p15:clr>
        </p15:guide>
        <p15:guide id="16" pos="288">
          <p15:clr>
            <a:srgbClr val="C35EA4"/>
          </p15:clr>
        </p15:guide>
        <p15:guide id="17" pos="7546">
          <p15:clr>
            <a:srgbClr val="C35EA4"/>
          </p15:clr>
        </p15:guide>
        <p15:guide id="18" orient="horz" pos="763">
          <p15:clr>
            <a:srgbClr val="5ACBF0"/>
          </p15:clr>
        </p15:guide>
        <p15:guide id="19" orient="horz" pos="1339">
          <p15:clr>
            <a:srgbClr val="5ACBF0"/>
          </p15:clr>
        </p15:guide>
        <p15:guide id="20" orient="horz" pos="1915">
          <p15:clr>
            <a:srgbClr val="5ACBF0"/>
          </p15:clr>
        </p15:guide>
        <p15:guide id="21" orient="horz" pos="2491">
          <p15:clr>
            <a:srgbClr val="5ACBF0"/>
          </p15:clr>
        </p15:guide>
        <p15:guide id="22" orient="horz" pos="3067">
          <p15:clr>
            <a:srgbClr val="5ACBF0"/>
          </p15:clr>
        </p15:guide>
        <p15:guide id="23" orient="horz" pos="3643">
          <p15:clr>
            <a:srgbClr val="5ACBF0"/>
          </p15:clr>
        </p15:guide>
        <p15:guide id="24" orient="horz" pos="4219">
          <p15:clr>
            <a:srgbClr val="5ACBF0"/>
          </p15:clr>
        </p15:guide>
        <p15:guide id="25" orient="horz" pos="302">
          <p15:clr>
            <a:srgbClr val="C35EA4"/>
          </p15:clr>
        </p15:guide>
        <p15:guide id="26" orient="horz" pos="4104">
          <p15:clr>
            <a:srgbClr val="C35E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sdn.microsoft.com/library/0779sbks(v=vs.94).aspx" TargetMode="Externa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350837" y="3192462"/>
            <a:ext cx="11506200" cy="914400"/>
          </a:xfrm>
        </p:spPr>
        <p:txBody>
          <a:bodyPr/>
          <a:lstStyle/>
          <a:p>
            <a:r>
              <a:rPr lang="en-US" dirty="0">
                <a:latin typeface="Segoe UI"/>
                <a:cs typeface="Segoe UI"/>
              </a:rPr>
              <a:t>4.1. Manage and maintain JavaScript.</a:t>
            </a:r>
          </a:p>
          <a:p>
            <a:r>
              <a:rPr lang="en-US" dirty="0">
                <a:latin typeface="Segoe UI"/>
                <a:cs typeface="Segoe UI"/>
              </a:rPr>
              <a:t>4.2. Update the UI by using JavaScript.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JavaScript and Coding Essentials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346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Define a Function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982044" y="1897062"/>
            <a:ext cx="8472387" cy="3841526"/>
            <a:chOff x="214413" y="1131343"/>
            <a:chExt cx="8472387" cy="3841526"/>
          </a:xfrm>
        </p:grpSpPr>
        <p:sp>
          <p:nvSpPr>
            <p:cNvPr id="7" name="Content Placeholder 2"/>
            <p:cNvSpPr txBox="1">
              <a:spLocks/>
            </p:cNvSpPr>
            <p:nvPr/>
          </p:nvSpPr>
          <p:spPr>
            <a:xfrm>
              <a:off x="457200" y="1792940"/>
              <a:ext cx="8229600" cy="101600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altLang="en-US" sz="4400" dirty="0" smtClean="0">
                  <a:solidFill>
                    <a:srgbClr val="4F76AC"/>
                  </a:solidFill>
                  <a:latin typeface="Consolas"/>
                  <a:cs typeface="Consolas"/>
                </a:rPr>
                <a:t>function</a:t>
              </a:r>
              <a:r>
                <a:rPr lang="en-US" altLang="en-US" sz="4400" dirty="0" smtClean="0">
                  <a:solidFill>
                    <a:srgbClr val="000000"/>
                  </a:solidFill>
                  <a:latin typeface="Consolas"/>
                  <a:cs typeface="Consolas"/>
                </a:rPr>
                <a:t> </a:t>
              </a:r>
              <a:r>
                <a:rPr lang="en-US" sz="4400" dirty="0" err="1" smtClean="0">
                  <a:latin typeface="Consolas"/>
                  <a:cs typeface="Consolas"/>
                </a:rPr>
                <a:t>helloWorld</a:t>
              </a:r>
              <a:r>
                <a:rPr lang="en-US" sz="4400" dirty="0" smtClean="0">
                  <a:latin typeface="Consolas"/>
                  <a:cs typeface="Consolas"/>
                </a:rPr>
                <a:t>() {</a:t>
              </a:r>
            </a:p>
            <a:p>
              <a:pPr marL="800100" lvl="2" indent="0">
                <a:buNone/>
              </a:pPr>
              <a:r>
                <a:rPr lang="en-US" sz="4400" dirty="0" smtClean="0">
                  <a:latin typeface="Consolas"/>
                  <a:cs typeface="Consolas"/>
                </a:rPr>
                <a:t>alert(‘Hello, World!’);</a:t>
              </a:r>
            </a:p>
            <a:p>
              <a:pPr marL="0" indent="0">
                <a:buNone/>
              </a:pPr>
              <a:r>
                <a:rPr lang="en-US" sz="4400" dirty="0" smtClean="0">
                  <a:latin typeface="Consolas"/>
                  <a:cs typeface="Consolas"/>
                </a:rPr>
                <a:t>}</a:t>
              </a:r>
            </a:p>
          </p:txBody>
        </p:sp>
        <p:cxnSp>
          <p:nvCxnSpPr>
            <p:cNvPr id="8" name="Elbow Connector 7"/>
            <p:cNvCxnSpPr/>
            <p:nvPr/>
          </p:nvCxnSpPr>
          <p:spPr>
            <a:xfrm rot="16200000" flipV="1">
              <a:off x="1272249" y="1594969"/>
              <a:ext cx="328701" cy="246531"/>
            </a:xfrm>
            <a:prstGeom prst="bentConnector3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214413" y="1157027"/>
              <a:ext cx="21978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function keyword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019176" y="1131343"/>
              <a:ext cx="23308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function name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205205" y="3705288"/>
              <a:ext cx="13312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statement</a:t>
              </a:r>
              <a:endParaRPr lang="en-US" dirty="0"/>
            </a:p>
          </p:txBody>
        </p:sp>
        <p:cxnSp>
          <p:nvCxnSpPr>
            <p:cNvPr id="12" name="Elbow Connector 11"/>
            <p:cNvCxnSpPr/>
            <p:nvPr/>
          </p:nvCxnSpPr>
          <p:spPr>
            <a:xfrm rot="5400000" flipH="1" flipV="1">
              <a:off x="4885335" y="1587199"/>
              <a:ext cx="332568" cy="265937"/>
            </a:xfrm>
            <a:prstGeom prst="bentConnector3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" name="Group 12"/>
            <p:cNvGrpSpPr/>
            <p:nvPr/>
          </p:nvGrpSpPr>
          <p:grpSpPr>
            <a:xfrm>
              <a:off x="1313334" y="3451411"/>
              <a:ext cx="6979019" cy="239060"/>
              <a:chOff x="1313334" y="3526116"/>
              <a:chExt cx="6979019" cy="239060"/>
            </a:xfrm>
          </p:grpSpPr>
          <p:cxnSp>
            <p:nvCxnSpPr>
              <p:cNvPr id="19" name="Straight Connector 18"/>
              <p:cNvCxnSpPr/>
              <p:nvPr/>
            </p:nvCxnSpPr>
            <p:spPr>
              <a:xfrm flipV="1">
                <a:off x="1313334" y="3526116"/>
                <a:ext cx="6979019" cy="2988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4870833" y="3555998"/>
                <a:ext cx="0" cy="209178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14"/>
            <p:cNvGrpSpPr/>
            <p:nvPr/>
          </p:nvGrpSpPr>
          <p:grpSpPr>
            <a:xfrm>
              <a:off x="457200" y="4350870"/>
              <a:ext cx="8229600" cy="239060"/>
              <a:chOff x="1313334" y="3526116"/>
              <a:chExt cx="6979019" cy="239060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 flipV="1">
                <a:off x="1313334" y="3526116"/>
                <a:ext cx="6979019" cy="2988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4870833" y="3555998"/>
                <a:ext cx="0" cy="209178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TextBox 15"/>
            <p:cNvSpPr txBox="1"/>
            <p:nvPr/>
          </p:nvSpPr>
          <p:spPr>
            <a:xfrm>
              <a:off x="457200" y="4603537"/>
              <a:ext cx="822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everything between the curly braces is a code block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56726594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Naming Functions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5760" y="1371600"/>
            <a:ext cx="11704320" cy="3067506"/>
          </a:xfrm>
        </p:spPr>
        <p:txBody>
          <a:bodyPr/>
          <a:lstStyle/>
          <a:p>
            <a:r>
              <a:rPr lang="en-US" dirty="0"/>
              <a:t>A function can have any name, but there are a couple guidelines that must be considered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Don’t use any of the reserved words defined by JavaScript standards.</a:t>
            </a:r>
          </a:p>
          <a:p>
            <a:pPr marL="914400" lvl="1" indent="-514350"/>
            <a:r>
              <a:rPr lang="en-US" dirty="0"/>
              <a:t>See the full list of JavaScript reserved words by </a:t>
            </a:r>
            <a:r>
              <a:rPr lang="en-US" dirty="0">
                <a:hlinkClick r:id="rId2"/>
              </a:rPr>
              <a:t>clicking here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name must be made of letters, digits, underscores, or dollar signs</a:t>
            </a:r>
          </a:p>
          <a:p>
            <a:pPr marL="914400" lvl="1" indent="-514350"/>
            <a:r>
              <a:rPr lang="en-US" dirty="0"/>
              <a:t>It can’t start with a number though!</a:t>
            </a:r>
          </a:p>
        </p:txBody>
      </p:sp>
    </p:spTree>
    <p:extLst>
      <p:ext uri="{BB962C8B-B14F-4D97-AF65-F5344CB8AC3E}">
        <p14:creationId xmlns:p14="http://schemas.microsoft.com/office/powerpoint/2010/main" val="424524712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and Execution of Functions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5760" y="1371600"/>
            <a:ext cx="11704320" cy="3026469"/>
          </a:xfrm>
        </p:spPr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dirty="0"/>
              <a:t>The way that a function is defined is different from how it is executed by a browser</a:t>
            </a:r>
          </a:p>
          <a:p>
            <a:pPr marL="457200" indent="-457200">
              <a:buFont typeface="Arial"/>
              <a:buChar char="•"/>
            </a:pPr>
            <a:r>
              <a:rPr lang="en-US" dirty="0"/>
              <a:t>A function’s definition outlines its name, any parameters it may take, and its statements</a:t>
            </a:r>
          </a:p>
          <a:p>
            <a:pPr lvl="2"/>
            <a:r>
              <a:rPr lang="en-US" b="1" dirty="0"/>
              <a:t>NOTE: </a:t>
            </a:r>
            <a:r>
              <a:rPr lang="en-US" dirty="0"/>
              <a:t>a definition doesn’t perform any of a function’s statements</a:t>
            </a:r>
          </a:p>
          <a:p>
            <a:pPr marL="457200" indent="-457200">
              <a:buFont typeface="Arial"/>
              <a:buChar char="•"/>
            </a:pPr>
            <a:r>
              <a:rPr lang="en-US" dirty="0"/>
              <a:t>When a function is called, the browser will execute all of the statements within the function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2027237" y="4487862"/>
            <a:ext cx="8229600" cy="1754327"/>
            <a:chOff x="457200" y="2909650"/>
            <a:chExt cx="8229600" cy="1754327"/>
          </a:xfrm>
        </p:grpSpPr>
        <p:sp>
          <p:nvSpPr>
            <p:cNvPr id="6" name="Rectangle 5"/>
            <p:cNvSpPr/>
            <p:nvPr/>
          </p:nvSpPr>
          <p:spPr>
            <a:xfrm>
              <a:off x="457200" y="3278982"/>
              <a:ext cx="8229600" cy="1384995"/>
            </a:xfrm>
            <a:prstGeom prst="rect">
              <a:avLst/>
            </a:prstGeom>
            <a:ln>
              <a:solidFill>
                <a:schemeClr val="accent5"/>
              </a:solidFill>
            </a:ln>
          </p:spPr>
          <p:txBody>
            <a:bodyPr wrap="square">
              <a:spAutoFit/>
            </a:bodyPr>
            <a:lstStyle/>
            <a:p>
              <a:pPr lvl="0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100" dirty="0">
                  <a:solidFill>
                    <a:srgbClr val="4F76AC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function</a:t>
              </a:r>
              <a:r>
                <a:rPr lang="en-US" altLang="en-US" sz="2100" dirty="0">
                  <a:solidFill>
                    <a:srgbClr val="0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r>
                <a:rPr lang="en-US" altLang="en-US" sz="2100" dirty="0" err="1" smtClean="0">
                  <a:solidFill>
                    <a:srgbClr val="0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doSomethingAwesome</a:t>
              </a:r>
              <a:r>
                <a:rPr lang="en-US" altLang="en-US" sz="2100" dirty="0" smtClean="0">
                  <a:solidFill>
                    <a:srgbClr val="1E7C7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(</a:t>
              </a:r>
              <a:r>
                <a:rPr lang="en-US" altLang="en-US" sz="2100" dirty="0">
                  <a:solidFill>
                    <a:srgbClr val="1E7C7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)</a:t>
              </a:r>
              <a:r>
                <a:rPr lang="en-US" altLang="en-US" sz="2100" dirty="0">
                  <a:solidFill>
                    <a:srgbClr val="0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r>
                <a:rPr lang="en-US" altLang="en-US" sz="2100" dirty="0">
                  <a:solidFill>
                    <a:srgbClr val="1E7C7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{</a:t>
              </a:r>
              <a:r>
                <a:rPr lang="en-US" altLang="en-US" sz="2100" dirty="0">
                  <a:solidFill>
                    <a:srgbClr val="0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endParaRPr lang="en-US" altLang="en-US" sz="2100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  <a:p>
              <a:pPr lvl="1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100" dirty="0" err="1" smtClean="0">
                  <a:solidFill>
                    <a:srgbClr val="0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var</a:t>
              </a:r>
              <a:r>
                <a:rPr lang="en-US" altLang="en-US" sz="2100" dirty="0" smtClean="0">
                  <a:solidFill>
                    <a:srgbClr val="0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name = prompt(“What is your name?”); </a:t>
              </a:r>
            </a:p>
            <a:p>
              <a:pPr lvl="1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100" dirty="0" smtClean="0">
                  <a:solidFill>
                    <a:srgbClr val="0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alert</a:t>
              </a:r>
              <a:r>
                <a:rPr lang="en-US" altLang="en-US" sz="2100" dirty="0" smtClean="0">
                  <a:solidFill>
                    <a:srgbClr val="1E7C7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(</a:t>
              </a:r>
              <a:r>
                <a:rPr lang="en-US" altLang="en-US" sz="2100" dirty="0" smtClean="0">
                  <a:solidFill>
                    <a:srgbClr val="823125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name + “, you just did something awesome!</a:t>
              </a:r>
              <a:r>
                <a:rPr lang="en-US" altLang="en-US" sz="2100" dirty="0">
                  <a:solidFill>
                    <a:srgbClr val="823125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"</a:t>
              </a:r>
              <a:r>
                <a:rPr lang="en-US" altLang="en-US" sz="2100" dirty="0">
                  <a:solidFill>
                    <a:srgbClr val="1E7C7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);</a:t>
              </a:r>
            </a:p>
            <a:p>
              <a:pPr lvl="0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100" dirty="0">
                  <a:solidFill>
                    <a:srgbClr val="1E7C7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}</a:t>
              </a:r>
              <a:endParaRPr lang="en-US" altLang="en-US" sz="2100" dirty="0">
                <a:latin typeface="Arial" panose="020B0604020202020204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57200" y="2909650"/>
              <a:ext cx="36907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Defining the Function</a:t>
              </a:r>
              <a:endParaRPr lang="en-US" b="1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027237" y="4487862"/>
            <a:ext cx="8229600" cy="1077218"/>
            <a:chOff x="457200" y="2909650"/>
            <a:chExt cx="8229600" cy="1077218"/>
          </a:xfrm>
        </p:grpSpPr>
        <p:sp>
          <p:nvSpPr>
            <p:cNvPr id="9" name="Rectangle 8"/>
            <p:cNvSpPr/>
            <p:nvPr/>
          </p:nvSpPr>
          <p:spPr>
            <a:xfrm>
              <a:off x="457200" y="3278982"/>
              <a:ext cx="8229600" cy="707886"/>
            </a:xfrm>
            <a:prstGeom prst="rect">
              <a:avLst/>
            </a:prstGeom>
            <a:ln>
              <a:solidFill>
                <a:schemeClr val="accent5"/>
              </a:solidFill>
            </a:ln>
          </p:spPr>
          <p:txBody>
            <a:bodyPr wrap="square">
              <a:spAutoFit/>
            </a:bodyPr>
            <a:lstStyle/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 dirty="0">
                  <a:solidFill>
                    <a:srgbClr val="4F76AC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&lt;</a:t>
              </a:r>
              <a:r>
                <a:rPr lang="en-US" altLang="en-US" sz="2000" dirty="0">
                  <a:solidFill>
                    <a:srgbClr val="823125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input</a:t>
              </a:r>
              <a:r>
                <a:rPr lang="en-US" altLang="en-US" sz="2000" dirty="0">
                  <a:solidFill>
                    <a:srgbClr val="0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r>
                <a:rPr lang="en-US" altLang="en-US" sz="2000" dirty="0">
                  <a:solidFill>
                    <a:srgbClr val="CF482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type</a:t>
              </a:r>
              <a:r>
                <a:rPr lang="en-US" altLang="en-US" sz="2000" dirty="0">
                  <a:solidFill>
                    <a:srgbClr val="4F76AC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="button"</a:t>
              </a:r>
              <a:r>
                <a:rPr lang="en-US" altLang="en-US" sz="2000" dirty="0">
                  <a:solidFill>
                    <a:srgbClr val="0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r>
                <a:rPr lang="en-US" altLang="en-US" sz="2000" dirty="0">
                  <a:solidFill>
                    <a:srgbClr val="CF482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value</a:t>
              </a:r>
              <a:r>
                <a:rPr lang="en-US" altLang="en-US" sz="2000" dirty="0">
                  <a:solidFill>
                    <a:srgbClr val="4F76AC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="Click Me" </a:t>
              </a:r>
            </a:p>
            <a:p>
              <a:pPr lvl="0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 dirty="0">
                  <a:solidFill>
                    <a:srgbClr val="4F76AC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 </a:t>
              </a:r>
              <a:r>
                <a:rPr lang="en-US" altLang="en-US" sz="2000" dirty="0">
                  <a:solidFill>
                    <a:srgbClr val="0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r>
                <a:rPr lang="en-US" altLang="en-US" sz="2000" dirty="0" err="1">
                  <a:solidFill>
                    <a:srgbClr val="CF482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onclick</a:t>
              </a:r>
              <a:r>
                <a:rPr lang="en-US" altLang="en-US" sz="2000" dirty="0" smtClean="0">
                  <a:solidFill>
                    <a:srgbClr val="4F76AC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=</a:t>
              </a:r>
              <a:r>
                <a:rPr lang="en-US" altLang="en-US" sz="2000" dirty="0">
                  <a:solidFill>
                    <a:srgbClr val="4F76AC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"</a:t>
              </a:r>
              <a:r>
                <a:rPr lang="en-US" altLang="en-US" sz="2000" dirty="0" err="1" smtClean="0">
                  <a:solidFill>
                    <a:srgbClr val="0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doSomethingAwesome</a:t>
              </a:r>
              <a:r>
                <a:rPr lang="en-US" altLang="en-US" sz="2000" dirty="0" smtClean="0">
                  <a:solidFill>
                    <a:srgbClr val="1E7C7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(</a:t>
              </a:r>
              <a:r>
                <a:rPr lang="en-US" altLang="en-US" sz="2000" dirty="0">
                  <a:solidFill>
                    <a:srgbClr val="1E7C7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)</a:t>
              </a:r>
              <a:r>
                <a:rPr lang="en-US" altLang="en-US" sz="2000" dirty="0">
                  <a:solidFill>
                    <a:srgbClr val="4F76AC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"&gt;</a:t>
              </a:r>
              <a:endParaRPr lang="en-US" altLang="en-US" sz="2000" dirty="0">
                <a:latin typeface="Arial" panose="020B0604020202020204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57200" y="2909650"/>
              <a:ext cx="36907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Calling the Function</a:t>
              </a:r>
              <a:endParaRPr 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51010677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5760" y="1371600"/>
            <a:ext cx="11704320" cy="2250873"/>
          </a:xfrm>
        </p:spPr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dirty="0"/>
              <a:t>Scripts have to temporarily store pieces of information</a:t>
            </a:r>
          </a:p>
          <a:p>
            <a:pPr marL="457200" indent="-457200">
              <a:buFont typeface="Arial"/>
              <a:buChar char="•"/>
            </a:pPr>
            <a:r>
              <a:rPr lang="en-US" dirty="0"/>
              <a:t>These bits of data can be stored as </a:t>
            </a:r>
            <a:r>
              <a:rPr lang="en-US" b="1" dirty="0"/>
              <a:t>variables</a:t>
            </a:r>
          </a:p>
          <a:p>
            <a:pPr lvl="2"/>
            <a:r>
              <a:rPr lang="en-US" dirty="0"/>
              <a:t>It’s called a variable because its values can vary every time a program is run</a:t>
            </a:r>
          </a:p>
          <a:p>
            <a:pPr marL="457200" indent="-457200">
              <a:buFont typeface="Arial"/>
              <a:buChar char="•"/>
            </a:pPr>
            <a:r>
              <a:rPr lang="en-US" dirty="0"/>
              <a:t>Variables can be defined using the </a:t>
            </a:r>
            <a:r>
              <a:rPr lang="en-US" dirty="0" err="1">
                <a:latin typeface="Consolas"/>
                <a:cs typeface="Consolas"/>
              </a:rPr>
              <a:t>var</a:t>
            </a:r>
            <a:r>
              <a:rPr lang="en-US" dirty="0"/>
              <a:t> syntax with a unique keyword, such as </a:t>
            </a:r>
            <a:r>
              <a:rPr lang="en-US" dirty="0">
                <a:latin typeface="Consolas"/>
                <a:cs typeface="Consolas"/>
              </a:rPr>
              <a:t>height</a:t>
            </a:r>
            <a:r>
              <a:rPr lang="en-US" dirty="0"/>
              <a:t> or </a:t>
            </a:r>
            <a:r>
              <a:rPr lang="en-US" dirty="0">
                <a:latin typeface="Consolas"/>
                <a:cs typeface="Consolas"/>
              </a:rPr>
              <a:t>width</a:t>
            </a:r>
          </a:p>
        </p:txBody>
      </p:sp>
    </p:spTree>
    <p:extLst>
      <p:ext uri="{BB962C8B-B14F-4D97-AF65-F5344CB8AC3E}">
        <p14:creationId xmlns:p14="http://schemas.microsoft.com/office/powerpoint/2010/main" val="227201092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Declare a Variable</a:t>
            </a:r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3094037" y="2659062"/>
            <a:ext cx="6230471" cy="2035868"/>
            <a:chOff x="1494118" y="1957291"/>
            <a:chExt cx="6230471" cy="2035868"/>
          </a:xfrm>
        </p:grpSpPr>
        <p:sp>
          <p:nvSpPr>
            <p:cNvPr id="22" name="Content Placeholder 2"/>
            <p:cNvSpPr txBox="1">
              <a:spLocks/>
            </p:cNvSpPr>
            <p:nvPr/>
          </p:nvSpPr>
          <p:spPr>
            <a:xfrm>
              <a:off x="1987179" y="1957291"/>
              <a:ext cx="5295152" cy="101600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altLang="en-US" sz="4800" dirty="0" err="1">
                  <a:solidFill>
                    <a:srgbClr val="4F76AC"/>
                  </a:solidFill>
                  <a:latin typeface="Consolas"/>
                  <a:cs typeface="Consolas"/>
                </a:rPr>
                <a:t>var</a:t>
              </a:r>
              <a:r>
                <a:rPr lang="en-US" altLang="en-US" sz="4800" dirty="0">
                  <a:solidFill>
                    <a:srgbClr val="000000"/>
                  </a:solidFill>
                  <a:latin typeface="Consolas"/>
                  <a:cs typeface="Consolas"/>
                </a:rPr>
                <a:t> </a:t>
              </a:r>
              <a:r>
                <a:rPr lang="en-US" sz="4800" dirty="0" smtClean="0">
                  <a:latin typeface="Consolas"/>
                  <a:cs typeface="Consolas"/>
                </a:rPr>
                <a:t>height = 6;</a:t>
              </a:r>
              <a:endParaRPr lang="en-US" sz="4800" dirty="0">
                <a:latin typeface="Consolas"/>
                <a:cs typeface="Consolas"/>
              </a:endParaRPr>
            </a:p>
          </p:txBody>
        </p:sp>
        <p:cxnSp>
          <p:nvCxnSpPr>
            <p:cNvPr id="23" name="Elbow Connector 22"/>
            <p:cNvCxnSpPr/>
            <p:nvPr/>
          </p:nvCxnSpPr>
          <p:spPr>
            <a:xfrm rot="5400000">
              <a:off x="2061885" y="2801473"/>
              <a:ext cx="597648" cy="493059"/>
            </a:xfrm>
            <a:prstGeom prst="bentConnector3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Elbow Connector 23"/>
            <p:cNvCxnSpPr/>
            <p:nvPr/>
          </p:nvCxnSpPr>
          <p:spPr>
            <a:xfrm rot="5400000">
              <a:off x="3917579" y="2801474"/>
              <a:ext cx="597648" cy="493059"/>
            </a:xfrm>
            <a:prstGeom prst="bentConnector3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Elbow Connector 24"/>
            <p:cNvCxnSpPr/>
            <p:nvPr/>
          </p:nvCxnSpPr>
          <p:spPr>
            <a:xfrm rot="16200000" flipH="1">
              <a:off x="6573371" y="2808200"/>
              <a:ext cx="597651" cy="479608"/>
            </a:xfrm>
            <a:prstGeom prst="bentConnector3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1494118" y="3346828"/>
              <a:ext cx="122517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variable keyword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357285" y="3346828"/>
              <a:ext cx="122517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variable name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499413" y="3346827"/>
              <a:ext cx="122517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variable value</a:t>
              </a:r>
              <a:endParaRPr lang="en-US" dirty="0"/>
            </a:p>
          </p:txBody>
        </p:sp>
        <p:cxnSp>
          <p:nvCxnSpPr>
            <p:cNvPr id="29" name="Elbow Connector 28"/>
            <p:cNvCxnSpPr/>
            <p:nvPr/>
          </p:nvCxnSpPr>
          <p:spPr>
            <a:xfrm rot="5400000">
              <a:off x="5414685" y="2801473"/>
              <a:ext cx="597648" cy="493059"/>
            </a:xfrm>
            <a:prstGeom prst="bentConnector3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4805087" y="3346827"/>
              <a:ext cx="133125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assignment operator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4068880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for Naming Variables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03237" y="1439862"/>
            <a:ext cx="3489792" cy="2413040"/>
          </a:xfrm>
          <a:prstGeom prst="rect">
            <a:avLst/>
          </a:prstGeom>
          <a:noFill/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Variable names must start with a letter, dollar sign ($), or an underscore (_).</a:t>
            </a:r>
          </a:p>
          <a:p>
            <a:pPr algn="ctr"/>
            <a:endParaRPr lang="en-US" sz="2000" dirty="0">
              <a:solidFill>
                <a:schemeClr val="tx1"/>
              </a:solidFill>
            </a:endParaRP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It must NOT start with a number.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465637" y="1439862"/>
            <a:ext cx="3511296" cy="2441448"/>
          </a:xfrm>
          <a:prstGeom prst="rect">
            <a:avLst/>
          </a:prstGeom>
          <a:noFill/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Variable names can contain letters, numbers, dollar signs, and underscores, but NOT dashes (-) or periods (.).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351837" y="1439862"/>
            <a:ext cx="3505200" cy="2439590"/>
          </a:xfrm>
          <a:prstGeom prst="rect">
            <a:avLst/>
          </a:prstGeom>
          <a:noFill/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You cannot use keywords or reserved words.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03237" y="4106862"/>
            <a:ext cx="3505200" cy="2438400"/>
          </a:xfrm>
          <a:prstGeom prst="rect">
            <a:avLst/>
          </a:prstGeom>
          <a:noFill/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Variables are case sensitive, which means that </a:t>
            </a:r>
            <a:r>
              <a:rPr lang="en-US" sz="2000" dirty="0" err="1" smtClean="0">
                <a:solidFill>
                  <a:schemeClr val="tx1"/>
                </a:solidFill>
                <a:latin typeface="Consolas"/>
                <a:cs typeface="Consolas"/>
              </a:rPr>
              <a:t>thisVariable</a:t>
            </a:r>
            <a:r>
              <a:rPr lang="en-US" sz="2000" dirty="0" smtClean="0">
                <a:solidFill>
                  <a:schemeClr val="tx1"/>
                </a:solidFill>
              </a:rPr>
              <a:t> is different from </a:t>
            </a:r>
            <a:r>
              <a:rPr lang="en-US" sz="2000" dirty="0" err="1" smtClean="0">
                <a:solidFill>
                  <a:schemeClr val="tx1"/>
                </a:solidFill>
                <a:latin typeface="Consolas"/>
                <a:cs typeface="Consolas"/>
              </a:rPr>
              <a:t>ThisVariable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.</a:t>
            </a:r>
          </a:p>
        </p:txBody>
      </p:sp>
      <p:sp>
        <p:nvSpPr>
          <p:cNvPr id="17" name="Rectangle 16"/>
          <p:cNvSpPr>
            <a:spLocks/>
          </p:cNvSpPr>
          <p:nvPr/>
        </p:nvSpPr>
        <p:spPr>
          <a:xfrm>
            <a:off x="4465637" y="4106862"/>
            <a:ext cx="3511296" cy="2441448"/>
          </a:xfrm>
          <a:prstGeom prst="rect">
            <a:avLst/>
          </a:prstGeom>
          <a:noFill/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Use names that describe the information you are storing.</a:t>
            </a:r>
            <a:endParaRPr lang="en-US" sz="2000" dirty="0" smtClean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351836" y="4106862"/>
            <a:ext cx="3511296" cy="2439590"/>
          </a:xfrm>
          <a:prstGeom prst="rect">
            <a:avLst/>
          </a:prstGeom>
          <a:noFill/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If a variable name uses two or more words, capitalize the first letter of ever word AFTER the first word.</a:t>
            </a:r>
            <a:endParaRPr lang="en-US" sz="2000" dirty="0" smtClean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19" name="Oval 18"/>
          <p:cNvSpPr>
            <a:spLocks noChangeAspect="1"/>
          </p:cNvSpPr>
          <p:nvPr/>
        </p:nvSpPr>
        <p:spPr>
          <a:xfrm>
            <a:off x="579437" y="3344862"/>
            <a:ext cx="441626" cy="438192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onsolas"/>
                <a:cs typeface="Consolas"/>
              </a:rPr>
              <a:t>1</a:t>
            </a:r>
            <a:endParaRPr lang="en-US" dirty="0">
              <a:latin typeface="Consolas"/>
              <a:cs typeface="Consolas"/>
            </a:endParaRPr>
          </a:p>
        </p:txBody>
      </p:sp>
      <p:sp>
        <p:nvSpPr>
          <p:cNvPr id="20" name="Oval 19"/>
          <p:cNvSpPr>
            <a:spLocks noChangeAspect="1"/>
          </p:cNvSpPr>
          <p:nvPr/>
        </p:nvSpPr>
        <p:spPr>
          <a:xfrm>
            <a:off x="4541837" y="3344862"/>
            <a:ext cx="441626" cy="438192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onsolas"/>
                <a:cs typeface="Consolas"/>
              </a:rPr>
              <a:t>2</a:t>
            </a:r>
          </a:p>
        </p:txBody>
      </p:sp>
      <p:sp>
        <p:nvSpPr>
          <p:cNvPr id="31" name="Oval 30"/>
          <p:cNvSpPr>
            <a:spLocks noChangeAspect="1"/>
          </p:cNvSpPr>
          <p:nvPr/>
        </p:nvSpPr>
        <p:spPr>
          <a:xfrm>
            <a:off x="8428037" y="3344862"/>
            <a:ext cx="441626" cy="438192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onsolas"/>
                <a:cs typeface="Consolas"/>
              </a:rPr>
              <a:t>3</a:t>
            </a:r>
            <a:endParaRPr lang="en-US" dirty="0">
              <a:latin typeface="Consolas"/>
              <a:cs typeface="Consolas"/>
            </a:endParaRPr>
          </a:p>
        </p:txBody>
      </p:sp>
      <p:sp>
        <p:nvSpPr>
          <p:cNvPr id="32" name="Oval 31"/>
          <p:cNvSpPr>
            <a:spLocks noChangeAspect="1"/>
          </p:cNvSpPr>
          <p:nvPr/>
        </p:nvSpPr>
        <p:spPr>
          <a:xfrm>
            <a:off x="579437" y="6011862"/>
            <a:ext cx="441626" cy="438192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onsolas"/>
                <a:cs typeface="Consolas"/>
              </a:rPr>
              <a:t>4</a:t>
            </a:r>
          </a:p>
        </p:txBody>
      </p:sp>
      <p:sp>
        <p:nvSpPr>
          <p:cNvPr id="33" name="Oval 32"/>
          <p:cNvSpPr>
            <a:spLocks noChangeAspect="1"/>
          </p:cNvSpPr>
          <p:nvPr/>
        </p:nvSpPr>
        <p:spPr>
          <a:xfrm>
            <a:off x="4541837" y="6011862"/>
            <a:ext cx="441626" cy="438192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onsolas"/>
                <a:cs typeface="Consolas"/>
              </a:rPr>
              <a:t>5</a:t>
            </a:r>
          </a:p>
        </p:txBody>
      </p:sp>
      <p:sp>
        <p:nvSpPr>
          <p:cNvPr id="34" name="Oval 33"/>
          <p:cNvSpPr>
            <a:spLocks noChangeAspect="1"/>
          </p:cNvSpPr>
          <p:nvPr/>
        </p:nvSpPr>
        <p:spPr>
          <a:xfrm>
            <a:off x="8428037" y="6011862"/>
            <a:ext cx="441626" cy="438192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onsolas"/>
                <a:cs typeface="Consolas"/>
              </a:rPr>
              <a:t>6</a:t>
            </a:r>
            <a:endParaRPr lang="en-US" dirty="0"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30148435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Data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5760" y="1371600"/>
            <a:ext cx="11704320" cy="1863074"/>
          </a:xfrm>
        </p:spPr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dirty="0"/>
              <a:t>Numbers </a:t>
            </a:r>
            <a:r>
              <a:rPr lang="en-US" dirty="0">
                <a:sym typeface="Wingdings"/>
              </a:rPr>
              <a:t> </a:t>
            </a:r>
            <a:r>
              <a:rPr lang="en-US" dirty="0">
                <a:latin typeface="Consolas"/>
                <a:cs typeface="Consolas"/>
                <a:sym typeface="Wingdings"/>
              </a:rPr>
              <a:t>1, 2, 3</a:t>
            </a:r>
            <a:endParaRPr lang="en-US" dirty="0">
              <a:latin typeface="Consolas"/>
              <a:cs typeface="Consolas"/>
            </a:endParaRPr>
          </a:p>
          <a:p>
            <a:pPr marL="457200" indent="-457200">
              <a:buFont typeface="Arial"/>
              <a:buChar char="•"/>
            </a:pPr>
            <a:r>
              <a:rPr lang="en-US" dirty="0"/>
              <a:t>Strings </a:t>
            </a:r>
            <a:r>
              <a:rPr lang="en-US" dirty="0">
                <a:sym typeface="Wingdings"/>
              </a:rPr>
              <a:t> </a:t>
            </a:r>
            <a:r>
              <a:rPr lang="en-US" dirty="0">
                <a:latin typeface="Consolas"/>
                <a:cs typeface="Consolas"/>
                <a:sym typeface="Wingdings"/>
              </a:rPr>
              <a:t>‘Zombies freak me out!’</a:t>
            </a:r>
            <a:endParaRPr lang="en-US" dirty="0">
              <a:latin typeface="Consolas"/>
              <a:cs typeface="Consolas"/>
            </a:endParaRPr>
          </a:p>
          <a:p>
            <a:pPr lvl="2"/>
            <a:r>
              <a:rPr lang="en-US" dirty="0" smtClean="0"/>
              <a:t>Must </a:t>
            </a:r>
            <a:r>
              <a:rPr lang="en-US" dirty="0"/>
              <a:t>always be surrounded by quote marks</a:t>
            </a:r>
          </a:p>
          <a:p>
            <a:pPr marL="457200" indent="-457200">
              <a:buFont typeface="Arial"/>
              <a:buChar char="•"/>
            </a:pPr>
            <a:r>
              <a:rPr lang="en-US" dirty="0"/>
              <a:t>Boolean </a:t>
            </a:r>
            <a:r>
              <a:rPr lang="en-US" dirty="0">
                <a:sym typeface="Wingdings"/>
              </a:rPr>
              <a:t> </a:t>
            </a:r>
            <a:r>
              <a:rPr lang="en-US" dirty="0">
                <a:latin typeface="Consolas"/>
                <a:cs typeface="Consolas"/>
                <a:sym typeface="Wingdings"/>
              </a:rPr>
              <a:t>true, false</a:t>
            </a:r>
            <a:endParaRPr lang="en-US" dirty="0"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250229971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5760" y="1371600"/>
            <a:ext cx="5852477" cy="5255799"/>
          </a:xfrm>
        </p:spPr>
        <p:txBody>
          <a:bodyPr/>
          <a:lstStyle/>
          <a:p>
            <a:r>
              <a:rPr lang="en-US" sz="2600" dirty="0"/>
              <a:t>Add comments to your script to explain what it does</a:t>
            </a:r>
          </a:p>
          <a:p>
            <a:pPr lvl="1"/>
            <a:r>
              <a:rPr lang="en-US" dirty="0"/>
              <a:t>It will also make your code easier for others to read and understand</a:t>
            </a:r>
          </a:p>
          <a:p>
            <a:r>
              <a:rPr lang="en-US" sz="2600" dirty="0"/>
              <a:t>Add a single-line comment by placing two forward slash characters // in front of your comment</a:t>
            </a:r>
          </a:p>
          <a:p>
            <a:pPr lvl="1"/>
            <a:r>
              <a:rPr lang="en-US" dirty="0"/>
              <a:t>Anything after the slashes won’t be interpreted by the browser</a:t>
            </a:r>
          </a:p>
          <a:p>
            <a:r>
              <a:rPr lang="en-US" sz="2600" dirty="0"/>
              <a:t>Add a multi-line comment by starting with the /* characters and ending with the */ characters</a:t>
            </a:r>
          </a:p>
          <a:p>
            <a:pPr lvl="1"/>
            <a:r>
              <a:rPr lang="en-US" dirty="0"/>
              <a:t>Anything between these characters won’t be interpreted by the browser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6675437" y="1211262"/>
            <a:ext cx="5334000" cy="3919217"/>
            <a:chOff x="4565970" y="1364120"/>
            <a:chExt cx="4120830" cy="3919217"/>
          </a:xfrm>
        </p:grpSpPr>
        <p:sp>
          <p:nvSpPr>
            <p:cNvPr id="23" name="Rectangle 22"/>
            <p:cNvSpPr/>
            <p:nvPr/>
          </p:nvSpPr>
          <p:spPr>
            <a:xfrm>
              <a:off x="4565970" y="1590018"/>
              <a:ext cx="4120830" cy="3693319"/>
            </a:xfrm>
            <a:prstGeom prst="rect">
              <a:avLst/>
            </a:prstGeom>
            <a:ln>
              <a:solidFill>
                <a:srgbClr val="09157C"/>
              </a:solidFill>
            </a:ln>
          </p:spPr>
          <p:txBody>
            <a:bodyPr wrap="square">
              <a:spAutoFit/>
            </a:bodyPr>
            <a:lstStyle/>
            <a:p>
              <a:pPr lvl="0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dirty="0" smtClean="0">
                <a:solidFill>
                  <a:srgbClr val="A4268C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  <a:p>
              <a:pPr lvl="0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dirty="0" smtClean="0">
                  <a:solidFill>
                    <a:srgbClr val="A4268C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/*These comments are typically reserved for describing how an entire script file works or to comment out an entire block of script. */</a:t>
              </a:r>
            </a:p>
            <a:p>
              <a:pPr lvl="0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  <a:p>
              <a:pPr lvl="0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dirty="0" smtClean="0">
                  <a:solidFill>
                    <a:srgbClr val="008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//this function does something awesome!</a:t>
              </a:r>
            </a:p>
            <a:p>
              <a:pPr lvl="0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dirty="0" smtClean="0">
                  <a:solidFill>
                    <a:srgbClr val="4F76AC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function</a:t>
              </a:r>
              <a:r>
                <a:rPr lang="en-US" altLang="en-US" dirty="0" smtClean="0">
                  <a:solidFill>
                    <a:srgbClr val="0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r>
                <a:rPr lang="en-US" altLang="en-US" dirty="0" err="1" smtClean="0">
                  <a:solidFill>
                    <a:srgbClr val="0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doSomethingAwesome</a:t>
              </a:r>
              <a:r>
                <a:rPr lang="en-US" altLang="en-US" dirty="0" smtClean="0">
                  <a:solidFill>
                    <a:srgbClr val="1E7C7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(</a:t>
              </a:r>
              <a:r>
                <a:rPr lang="en-US" altLang="en-US" dirty="0">
                  <a:solidFill>
                    <a:srgbClr val="1E7C7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)</a:t>
              </a:r>
              <a:r>
                <a:rPr lang="en-US" altLang="en-US" dirty="0">
                  <a:solidFill>
                    <a:srgbClr val="0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r>
                <a:rPr lang="en-US" altLang="en-US" dirty="0">
                  <a:solidFill>
                    <a:srgbClr val="1E7C7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{</a:t>
              </a:r>
              <a:r>
                <a:rPr lang="en-US" altLang="en-US" dirty="0">
                  <a:solidFill>
                    <a:srgbClr val="0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endParaRPr lang="en-US" altLang="en-US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  <a:p>
              <a:pPr lvl="1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dirty="0" err="1" smtClean="0">
                  <a:solidFill>
                    <a:srgbClr val="0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var</a:t>
              </a:r>
              <a:r>
                <a:rPr lang="en-US" altLang="en-US" dirty="0" smtClean="0">
                  <a:solidFill>
                    <a:srgbClr val="0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name = prompt(“What is your name?”); </a:t>
              </a:r>
            </a:p>
            <a:p>
              <a:pPr lvl="1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dirty="0" smtClean="0">
                  <a:solidFill>
                    <a:srgbClr val="0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alert</a:t>
              </a:r>
              <a:r>
                <a:rPr lang="en-US" altLang="en-US" dirty="0" smtClean="0">
                  <a:solidFill>
                    <a:srgbClr val="1E7C7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(</a:t>
              </a:r>
              <a:r>
                <a:rPr lang="en-US" altLang="en-US" dirty="0" smtClean="0">
                  <a:solidFill>
                    <a:srgbClr val="823125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name + “, you just did something awesome!</a:t>
              </a:r>
              <a:r>
                <a:rPr lang="en-US" altLang="en-US" dirty="0">
                  <a:solidFill>
                    <a:srgbClr val="823125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"</a:t>
              </a:r>
              <a:r>
                <a:rPr lang="en-US" altLang="en-US" dirty="0">
                  <a:solidFill>
                    <a:srgbClr val="1E7C7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);</a:t>
              </a:r>
            </a:p>
            <a:p>
              <a:pPr lvl="0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dirty="0">
                  <a:solidFill>
                    <a:srgbClr val="1E7C7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}</a:t>
              </a:r>
              <a:endParaRPr lang="en-US" altLang="en-US" dirty="0">
                <a:latin typeface="Arial" panose="020B0604020202020204" pitchFamily="34" charset="0"/>
              </a:endParaRPr>
            </a:p>
          </p:txBody>
        </p:sp>
        <p:sp>
          <p:nvSpPr>
            <p:cNvPr id="24" name="Content Placeholder 2"/>
            <p:cNvSpPr txBox="1">
              <a:spLocks/>
            </p:cNvSpPr>
            <p:nvPr/>
          </p:nvSpPr>
          <p:spPr>
            <a:xfrm>
              <a:off x="7046059" y="1364120"/>
              <a:ext cx="1285226" cy="396875"/>
            </a:xfrm>
            <a:prstGeom prst="rect">
              <a:avLst/>
            </a:prstGeom>
            <a:solidFill>
              <a:srgbClr val="FFFFFF"/>
            </a:solidFill>
          </p:spPr>
          <p:txBody>
            <a:bodyPr vert="horz" lIns="91440" tIns="45720" rIns="91440" bIns="45720" rtlCol="0">
              <a:normAutofit fontScale="92500" lnSpcReduction="10000"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2400" dirty="0" smtClean="0">
                  <a:solidFill>
                    <a:srgbClr val="09157C"/>
                  </a:solidFill>
                </a:rPr>
                <a:t>JavaScript</a:t>
              </a:r>
              <a:endParaRPr lang="en-US" sz="2400" dirty="0">
                <a:solidFill>
                  <a:srgbClr val="09157C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296336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1097280"/>
            <a:ext cx="7315200" cy="2197525"/>
          </a:xfrm>
        </p:spPr>
        <p:txBody>
          <a:bodyPr/>
          <a:lstStyle/>
          <a:p>
            <a:r>
              <a:rPr lang="en-US" dirty="0" err="1" smtClean="0"/>
              <a:t>jQuery</a:t>
            </a:r>
            <a:r>
              <a:rPr lang="en-US" dirty="0" smtClean="0"/>
              <a:t> and Third-Party </a:t>
            </a:r>
            <a:r>
              <a:rPr lang="en-US" dirty="0" err="1" smtClean="0"/>
              <a:t>LIbraries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7184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Libraries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5760" y="1371600"/>
            <a:ext cx="11704320" cy="2879763"/>
          </a:xfrm>
        </p:spPr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dirty="0"/>
              <a:t>JavaScript Libraries are made of code that other programmers have already developed</a:t>
            </a:r>
          </a:p>
          <a:p>
            <a:pPr lvl="2"/>
            <a:r>
              <a:rPr lang="en-US" dirty="0"/>
              <a:t>libraries include pre-written functions and statements that you can use to create programs</a:t>
            </a:r>
          </a:p>
          <a:p>
            <a:pPr marL="457200" indent="-457200">
              <a:buFont typeface="Arial"/>
              <a:buChar char="•"/>
            </a:pPr>
            <a:r>
              <a:rPr lang="en-US" dirty="0"/>
              <a:t>Use a library by linking its file to your web page</a:t>
            </a:r>
          </a:p>
          <a:p>
            <a:pPr marL="457200" indent="-457200">
              <a:buFont typeface="Arial"/>
              <a:buChar char="•"/>
            </a:pPr>
            <a:r>
              <a:rPr lang="en-US" dirty="0"/>
              <a:t>One of the most popular JavaScript libraries is </a:t>
            </a:r>
            <a:r>
              <a:rPr lang="en-US" b="1" dirty="0" err="1"/>
              <a:t>jQuery</a:t>
            </a:r>
            <a:endParaRPr lang="en-US" b="1" dirty="0"/>
          </a:p>
          <a:p>
            <a:pPr lvl="2"/>
            <a:r>
              <a:rPr lang="en-US" dirty="0" err="1"/>
              <a:t>jQuery</a:t>
            </a:r>
            <a:r>
              <a:rPr lang="en-US" dirty="0"/>
              <a:t> allows you to use CSS-like selectors and its methods to perform functions with minimal code</a:t>
            </a:r>
          </a:p>
        </p:txBody>
      </p:sp>
    </p:spTree>
    <p:extLst>
      <p:ext uri="{BB962C8B-B14F-4D97-AF65-F5344CB8AC3E}">
        <p14:creationId xmlns:p14="http://schemas.microsoft.com/office/powerpoint/2010/main" val="135537087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457200" y="1463040"/>
            <a:ext cx="5669280" cy="731520"/>
            <a:chOff x="457200" y="1463040"/>
            <a:chExt cx="5669280" cy="731520"/>
          </a:xfrm>
        </p:grpSpPr>
        <p:sp>
          <p:nvSpPr>
            <p:cNvPr id="3" name="Rectangle 2"/>
            <p:cNvSpPr/>
            <p:nvPr/>
          </p:nvSpPr>
          <p:spPr bwMode="auto">
            <a:xfrm>
              <a:off x="457200" y="1463040"/>
              <a:ext cx="731520" cy="731520"/>
            </a:xfrm>
            <a:prstGeom prst="rect">
              <a:avLst/>
            </a:prstGeom>
            <a:solidFill>
              <a:schemeClr val="accent1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32472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1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1188720" y="1463040"/>
              <a:ext cx="4937760" cy="7315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74320" tIns="91440" rIns="274320" bIns="914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defTabSz="932472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 smtClean="0">
                  <a:solidFill>
                    <a:schemeClr val="tx1"/>
                  </a:solidFill>
                  <a:latin typeface="+mj-lt"/>
                  <a:ea typeface="Segoe UI" pitchFamily="34" charset="0"/>
                  <a:cs typeface="Segoe UI" pitchFamily="34" charset="0"/>
                </a:rPr>
                <a:t>JavaScript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457200" y="2240280"/>
            <a:ext cx="5669280" cy="731520"/>
            <a:chOff x="457200" y="2240280"/>
            <a:chExt cx="5669280" cy="731520"/>
          </a:xfrm>
        </p:grpSpPr>
        <p:sp>
          <p:nvSpPr>
            <p:cNvPr id="6" name="Rectangle 5"/>
            <p:cNvSpPr/>
            <p:nvPr/>
          </p:nvSpPr>
          <p:spPr bwMode="auto">
            <a:xfrm>
              <a:off x="457200" y="2240280"/>
              <a:ext cx="731520" cy="731520"/>
            </a:xfrm>
            <a:prstGeom prst="rect">
              <a:avLst/>
            </a:prstGeom>
            <a:solidFill>
              <a:schemeClr val="accent1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32472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2</a:t>
              </a: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1188720" y="2240280"/>
              <a:ext cx="4937760" cy="7315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74320" tIns="91440" rIns="274320" bIns="914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defTabSz="932472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 smtClean="0">
                  <a:solidFill>
                    <a:srgbClr val="505050"/>
                  </a:solidFill>
                  <a:latin typeface="Segoe UI Light"/>
                  <a:ea typeface="Segoe UI" pitchFamily="34" charset="0"/>
                  <a:cs typeface="Segoe UI" pitchFamily="34" charset="0"/>
                </a:rPr>
                <a:t>Functions and Variables</a:t>
              </a:r>
              <a:endParaRPr lang="en-US" sz="2000" dirty="0">
                <a:solidFill>
                  <a:srgbClr val="505050"/>
                </a:solidFill>
                <a:latin typeface="Segoe UI Light"/>
                <a:ea typeface="Segoe UI" pitchFamily="34" charset="0"/>
                <a:cs typeface="Segoe UI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57200" y="3017520"/>
            <a:ext cx="5669280" cy="731520"/>
            <a:chOff x="457200" y="3017520"/>
            <a:chExt cx="5669280" cy="731520"/>
          </a:xfrm>
        </p:grpSpPr>
        <p:sp>
          <p:nvSpPr>
            <p:cNvPr id="7" name="Rectangle 6"/>
            <p:cNvSpPr/>
            <p:nvPr/>
          </p:nvSpPr>
          <p:spPr bwMode="auto">
            <a:xfrm>
              <a:off x="457200" y="3017520"/>
              <a:ext cx="731520" cy="731520"/>
            </a:xfrm>
            <a:prstGeom prst="rect">
              <a:avLst/>
            </a:prstGeom>
            <a:solidFill>
              <a:schemeClr val="accent1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32472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3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1188720" y="3017520"/>
              <a:ext cx="4937760" cy="7315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74320" tIns="91440" rIns="274320" bIns="914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defTabSz="932472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 err="1" smtClean="0">
                  <a:solidFill>
                    <a:srgbClr val="505050"/>
                  </a:solidFill>
                  <a:latin typeface="Segoe UI Light"/>
                  <a:ea typeface="Segoe UI" pitchFamily="34" charset="0"/>
                  <a:cs typeface="Segoe UI" pitchFamily="34" charset="0"/>
                </a:rPr>
                <a:t>jQuery</a:t>
              </a:r>
              <a:r>
                <a:rPr lang="en-US" sz="2000" dirty="0" smtClean="0">
                  <a:solidFill>
                    <a:srgbClr val="505050"/>
                  </a:solidFill>
                  <a:latin typeface="Segoe UI Light"/>
                  <a:ea typeface="Segoe UI" pitchFamily="34" charset="0"/>
                  <a:cs typeface="Segoe UI" pitchFamily="34" charset="0"/>
                </a:rPr>
                <a:t> and Third-Party Libraries</a:t>
              </a:r>
              <a:endParaRPr lang="en-US" sz="2000" dirty="0">
                <a:solidFill>
                  <a:srgbClr val="505050"/>
                </a:solidFill>
                <a:latin typeface="Segoe UI Light"/>
                <a:ea typeface="Segoe UI" pitchFamily="34" charset="0"/>
                <a:cs typeface="Segoe UI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57200" y="3794760"/>
            <a:ext cx="5669280" cy="731520"/>
            <a:chOff x="457200" y="3794760"/>
            <a:chExt cx="5669280" cy="731520"/>
          </a:xfrm>
        </p:grpSpPr>
        <p:sp>
          <p:nvSpPr>
            <p:cNvPr id="8" name="Rectangle 7"/>
            <p:cNvSpPr/>
            <p:nvPr/>
          </p:nvSpPr>
          <p:spPr bwMode="auto">
            <a:xfrm>
              <a:off x="457200" y="3794760"/>
              <a:ext cx="731520" cy="731520"/>
            </a:xfrm>
            <a:prstGeom prst="rect">
              <a:avLst/>
            </a:prstGeom>
            <a:solidFill>
              <a:schemeClr val="accent1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32472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4</a:t>
              </a: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1188720" y="3794760"/>
              <a:ext cx="4937760" cy="7315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74320" tIns="91440" rIns="274320" bIns="914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defTabSz="932472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 smtClean="0">
                  <a:solidFill>
                    <a:srgbClr val="505050"/>
                  </a:solidFill>
                  <a:latin typeface="Segoe UI Light"/>
                  <a:ea typeface="Segoe UI" pitchFamily="34" charset="0"/>
                  <a:cs typeface="Segoe UI" pitchFamily="34" charset="0"/>
                </a:rPr>
                <a:t>Locating and Accessing Elements</a:t>
              </a:r>
              <a:endParaRPr lang="en-US" sz="2000" dirty="0">
                <a:solidFill>
                  <a:srgbClr val="505050"/>
                </a:solidFill>
                <a:latin typeface="Segoe UI Light"/>
                <a:ea typeface="Segoe UI" pitchFamily="34" charset="0"/>
                <a:cs typeface="Segoe UI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57200" y="4572000"/>
            <a:ext cx="5669280" cy="731520"/>
            <a:chOff x="457200" y="4572000"/>
            <a:chExt cx="5669280" cy="731520"/>
          </a:xfrm>
        </p:grpSpPr>
        <p:sp>
          <p:nvSpPr>
            <p:cNvPr id="9" name="Rectangle 8"/>
            <p:cNvSpPr/>
            <p:nvPr/>
          </p:nvSpPr>
          <p:spPr bwMode="auto">
            <a:xfrm>
              <a:off x="457200" y="4572000"/>
              <a:ext cx="731520" cy="731520"/>
            </a:xfrm>
            <a:prstGeom prst="rect">
              <a:avLst/>
            </a:prstGeom>
            <a:solidFill>
              <a:schemeClr val="accent1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32472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5</a:t>
              </a: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1188720" y="4572000"/>
              <a:ext cx="4937760" cy="7315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74320" tIns="91440" rIns="274320" bIns="914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defTabSz="932472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 smtClean="0">
                  <a:solidFill>
                    <a:srgbClr val="505050"/>
                  </a:solidFill>
                  <a:latin typeface="Segoe UI Light"/>
                  <a:ea typeface="Segoe UI" pitchFamily="34" charset="0"/>
                  <a:cs typeface="Segoe UI" pitchFamily="34" charset="0"/>
                </a:rPr>
                <a:t>Listening and Responding to Events</a:t>
              </a:r>
              <a:endParaRPr lang="en-US" sz="2000" dirty="0">
                <a:solidFill>
                  <a:srgbClr val="505050"/>
                </a:solidFill>
                <a:latin typeface="Segoe UI Light"/>
                <a:ea typeface="Segoe UI" pitchFamily="34" charset="0"/>
                <a:cs typeface="Segoe UI" pitchFamily="34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6309360" y="1463040"/>
            <a:ext cx="5669280" cy="731520"/>
            <a:chOff x="6309360" y="1463040"/>
            <a:chExt cx="5669280" cy="731520"/>
          </a:xfrm>
        </p:grpSpPr>
        <p:sp>
          <p:nvSpPr>
            <p:cNvPr id="15" name="Rectangle 14"/>
            <p:cNvSpPr/>
            <p:nvPr/>
          </p:nvSpPr>
          <p:spPr bwMode="auto">
            <a:xfrm>
              <a:off x="6309360" y="1463040"/>
              <a:ext cx="731520" cy="731520"/>
            </a:xfrm>
            <a:prstGeom prst="rect">
              <a:avLst/>
            </a:prstGeom>
            <a:solidFill>
              <a:schemeClr val="accent1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32472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6</a:t>
              </a: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7040880" y="1463040"/>
              <a:ext cx="4937760" cy="7315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74320" tIns="91440" rIns="274320" bIns="914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defTabSz="932472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 smtClean="0">
                  <a:solidFill>
                    <a:schemeClr val="tx1"/>
                  </a:solidFill>
                  <a:latin typeface="+mj-lt"/>
                  <a:ea typeface="Segoe UI" pitchFamily="34" charset="0"/>
                  <a:cs typeface="Segoe UI" pitchFamily="34" charset="0"/>
                </a:rPr>
                <a:t>Updating the Content of Elements</a:t>
              </a:r>
              <a:endParaRPr lang="en-US" sz="2000" dirty="0">
                <a:solidFill>
                  <a:schemeClr val="tx1"/>
                </a:solidFill>
                <a:latin typeface="+mj-lt"/>
                <a:ea typeface="Segoe UI" pitchFamily="34" charset="0"/>
                <a:cs typeface="Segoe UI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6309360" y="2240280"/>
            <a:ext cx="5669280" cy="731520"/>
            <a:chOff x="6309360" y="2240280"/>
            <a:chExt cx="5669280" cy="731520"/>
          </a:xfrm>
        </p:grpSpPr>
        <p:sp>
          <p:nvSpPr>
            <p:cNvPr id="30" name="Rectangle 29"/>
            <p:cNvSpPr/>
            <p:nvPr/>
          </p:nvSpPr>
          <p:spPr bwMode="auto">
            <a:xfrm>
              <a:off x="6309360" y="2240280"/>
              <a:ext cx="731520" cy="731520"/>
            </a:xfrm>
            <a:prstGeom prst="rect">
              <a:avLst/>
            </a:prstGeom>
            <a:solidFill>
              <a:schemeClr val="accent1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32472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7</a:t>
              </a: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7040880" y="2240280"/>
              <a:ext cx="4937760" cy="7315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74320" tIns="91440" rIns="274320" bIns="914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defTabSz="932472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 smtClean="0">
                  <a:solidFill>
                    <a:srgbClr val="505050"/>
                  </a:solidFill>
                  <a:latin typeface="Segoe UI Light"/>
                  <a:ea typeface="Segoe UI" pitchFamily="34" charset="0"/>
                  <a:cs typeface="Segoe UI" pitchFamily="34" charset="0"/>
                </a:rPr>
                <a:t>Adding Elements</a:t>
              </a:r>
              <a:endParaRPr lang="en-US" sz="2000" dirty="0">
                <a:solidFill>
                  <a:srgbClr val="505050"/>
                </a:solidFill>
                <a:latin typeface="Segoe UI Light"/>
                <a:ea typeface="Segoe UI" pitchFamily="34" charset="0"/>
                <a:cs typeface="Segoe U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43253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1097280"/>
            <a:ext cx="7315200" cy="3194721"/>
          </a:xfrm>
        </p:spPr>
        <p:txBody>
          <a:bodyPr/>
          <a:lstStyle/>
          <a:p>
            <a:r>
              <a:rPr lang="en-US" dirty="0" smtClean="0"/>
              <a:t>Locating and Accessing Elements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9764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Objects in JavaScript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5760" y="1371600"/>
            <a:ext cx="5852477" cy="5319405"/>
          </a:xfrm>
        </p:spPr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dirty="0"/>
              <a:t>An HTML element is an object, similar to a house or a car</a:t>
            </a:r>
          </a:p>
          <a:p>
            <a:pPr marL="457200" indent="-457200">
              <a:buFont typeface="Arial"/>
              <a:buChar char="•"/>
            </a:pPr>
            <a:r>
              <a:rPr lang="en-US" dirty="0"/>
              <a:t>Just as with real life objects, we can access and modify HTML objects that appear on a screen</a:t>
            </a:r>
            <a:endParaRPr lang="en-US" dirty="0">
              <a:latin typeface="Calibri"/>
              <a:cs typeface="Calibri"/>
            </a:endParaRPr>
          </a:p>
          <a:p>
            <a:pPr marL="457200" indent="-457200">
              <a:buFont typeface="Arial"/>
              <a:buChar char="•"/>
            </a:pPr>
            <a:r>
              <a:rPr lang="en-US" dirty="0">
                <a:latin typeface="Calibri"/>
                <a:cs typeface="Calibri"/>
              </a:rPr>
              <a:t>The creation of interactive Web pages and apps relies on our ability to manipulate </a:t>
            </a:r>
            <a:r>
              <a:rPr lang="en-US" b="1" dirty="0">
                <a:latin typeface="Calibri"/>
                <a:cs typeface="Calibri"/>
              </a:rPr>
              <a:t>objects</a:t>
            </a:r>
            <a:r>
              <a:rPr lang="en-US" dirty="0">
                <a:latin typeface="Calibri"/>
                <a:cs typeface="Calibri"/>
              </a:rPr>
              <a:t> on a screen</a:t>
            </a:r>
          </a:p>
          <a:p>
            <a:pPr lvl="2"/>
            <a:r>
              <a:rPr lang="en-US" dirty="0">
                <a:latin typeface="Calibri"/>
                <a:cs typeface="Calibri"/>
              </a:rPr>
              <a:t>Objects are models of things in the real world that were built using data</a:t>
            </a:r>
          </a:p>
          <a:p>
            <a:pPr marL="457200" indent="-457200">
              <a:buFont typeface="Arial"/>
              <a:buChar char="•"/>
            </a:pPr>
            <a:r>
              <a:rPr lang="en-US" dirty="0">
                <a:latin typeface="Calibri"/>
                <a:cs typeface="Calibri"/>
              </a:rPr>
              <a:t>Objects are grouped into </a:t>
            </a:r>
            <a:r>
              <a:rPr lang="en-US" b="1" dirty="0">
                <a:latin typeface="Calibri"/>
                <a:cs typeface="Calibri"/>
              </a:rPr>
              <a:t>object models</a:t>
            </a:r>
            <a:r>
              <a:rPr lang="en-US" dirty="0">
                <a:latin typeface="Calibri"/>
                <a:cs typeface="Calibri"/>
              </a:rPr>
              <a:t>, which are used to represent Browsers and Web pages</a:t>
            </a:r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6650041" y="1472568"/>
            <a:ext cx="5235301" cy="3505200"/>
            <a:chOff x="1507436" y="1799127"/>
            <a:chExt cx="3681068" cy="2362157"/>
          </a:xfrm>
        </p:grpSpPr>
        <p:sp>
          <p:nvSpPr>
            <p:cNvPr id="8" name="Rectangle 7"/>
            <p:cNvSpPr/>
            <p:nvPr/>
          </p:nvSpPr>
          <p:spPr bwMode="auto">
            <a:xfrm>
              <a:off x="1507436" y="1808507"/>
              <a:ext cx="3657600" cy="235277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72C6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5553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800" dirty="0" err="1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1507436" y="1799127"/>
              <a:ext cx="3681068" cy="457200"/>
            </a:xfrm>
            <a:prstGeom prst="rect">
              <a:avLst/>
            </a:prstGeom>
            <a:solidFill>
              <a:srgbClr val="0072C6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5553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800" dirty="0" err="1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4022473" y="1999656"/>
              <a:ext cx="182880" cy="137160"/>
            </a:xfrm>
            <a:prstGeom prst="rect">
              <a:avLst/>
            </a:prstGeom>
            <a:solidFill>
              <a:schemeClr val="bg1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5553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800" dirty="0" err="1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1" name="Isosceles Triangle 10"/>
            <p:cNvSpPr/>
            <p:nvPr/>
          </p:nvSpPr>
          <p:spPr bwMode="auto">
            <a:xfrm>
              <a:off x="3963592" y="1875760"/>
              <a:ext cx="300643" cy="151967"/>
            </a:xfrm>
            <a:prstGeom prst="triangle">
              <a:avLst/>
            </a:prstGeom>
            <a:solidFill>
              <a:schemeClr val="bg1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5553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800" dirty="0" err="1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4079873" y="2034112"/>
              <a:ext cx="45719" cy="102704"/>
            </a:xfrm>
            <a:prstGeom prst="rect">
              <a:avLst/>
            </a:prstGeom>
            <a:solidFill>
              <a:srgbClr val="0072C6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5553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800" dirty="0" err="1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3" name="Freeform 59"/>
            <p:cNvSpPr>
              <a:spLocks noEditPoints="1"/>
            </p:cNvSpPr>
            <p:nvPr/>
          </p:nvSpPr>
          <p:spPr bwMode="auto">
            <a:xfrm rot="21089782">
              <a:off x="4799148" y="1871264"/>
              <a:ext cx="289001" cy="285713"/>
            </a:xfrm>
            <a:custGeom>
              <a:avLst/>
              <a:gdLst>
                <a:gd name="T0" fmla="*/ 48 w 54"/>
                <a:gd name="T1" fmla="*/ 23 h 55"/>
                <a:gd name="T2" fmla="*/ 45 w 54"/>
                <a:gd name="T3" fmla="*/ 21 h 55"/>
                <a:gd name="T4" fmla="*/ 44 w 54"/>
                <a:gd name="T5" fmla="*/ 16 h 55"/>
                <a:gd name="T6" fmla="*/ 48 w 54"/>
                <a:gd name="T7" fmla="*/ 10 h 55"/>
                <a:gd name="T8" fmla="*/ 42 w 54"/>
                <a:gd name="T9" fmla="*/ 7 h 55"/>
                <a:gd name="T10" fmla="*/ 36 w 54"/>
                <a:gd name="T11" fmla="*/ 11 h 55"/>
                <a:gd name="T12" fmla="*/ 31 w 54"/>
                <a:gd name="T13" fmla="*/ 7 h 55"/>
                <a:gd name="T14" fmla="*/ 29 w 54"/>
                <a:gd name="T15" fmla="*/ 0 h 55"/>
                <a:gd name="T16" fmla="*/ 23 w 54"/>
                <a:gd name="T17" fmla="*/ 2 h 55"/>
                <a:gd name="T18" fmla="*/ 21 w 54"/>
                <a:gd name="T19" fmla="*/ 10 h 55"/>
                <a:gd name="T20" fmla="*/ 15 w 54"/>
                <a:gd name="T21" fmla="*/ 10 h 55"/>
                <a:gd name="T22" fmla="*/ 9 w 54"/>
                <a:gd name="T23" fmla="*/ 7 h 55"/>
                <a:gd name="T24" fmla="*/ 7 w 54"/>
                <a:gd name="T25" fmla="*/ 12 h 55"/>
                <a:gd name="T26" fmla="*/ 10 w 54"/>
                <a:gd name="T27" fmla="*/ 19 h 55"/>
                <a:gd name="T28" fmla="*/ 9 w 54"/>
                <a:gd name="T29" fmla="*/ 21 h 55"/>
                <a:gd name="T30" fmla="*/ 6 w 54"/>
                <a:gd name="T31" fmla="*/ 23 h 55"/>
                <a:gd name="T32" fmla="*/ 0 w 54"/>
                <a:gd name="T33" fmla="*/ 26 h 55"/>
                <a:gd name="T34" fmla="*/ 2 w 54"/>
                <a:gd name="T35" fmla="*/ 31 h 55"/>
                <a:gd name="T36" fmla="*/ 9 w 54"/>
                <a:gd name="T37" fmla="*/ 34 h 55"/>
                <a:gd name="T38" fmla="*/ 10 w 54"/>
                <a:gd name="T39" fmla="*/ 36 h 55"/>
                <a:gd name="T40" fmla="*/ 10 w 54"/>
                <a:gd name="T41" fmla="*/ 39 h 55"/>
                <a:gd name="T42" fmla="*/ 7 w 54"/>
                <a:gd name="T43" fmla="*/ 45 h 55"/>
                <a:gd name="T44" fmla="*/ 12 w 54"/>
                <a:gd name="T45" fmla="*/ 48 h 55"/>
                <a:gd name="T46" fmla="*/ 19 w 54"/>
                <a:gd name="T47" fmla="*/ 45 h 55"/>
                <a:gd name="T48" fmla="*/ 21 w 54"/>
                <a:gd name="T49" fmla="*/ 45 h 55"/>
                <a:gd name="T50" fmla="*/ 23 w 54"/>
                <a:gd name="T51" fmla="*/ 48 h 55"/>
                <a:gd name="T52" fmla="*/ 25 w 54"/>
                <a:gd name="T53" fmla="*/ 55 h 55"/>
                <a:gd name="T54" fmla="*/ 31 w 54"/>
                <a:gd name="T55" fmla="*/ 53 h 55"/>
                <a:gd name="T56" fmla="*/ 33 w 54"/>
                <a:gd name="T57" fmla="*/ 46 h 55"/>
                <a:gd name="T58" fmla="*/ 35 w 54"/>
                <a:gd name="T59" fmla="*/ 45 h 55"/>
                <a:gd name="T60" fmla="*/ 39 w 54"/>
                <a:gd name="T61" fmla="*/ 45 h 55"/>
                <a:gd name="T62" fmla="*/ 45 w 54"/>
                <a:gd name="T63" fmla="*/ 48 h 55"/>
                <a:gd name="T64" fmla="*/ 48 w 54"/>
                <a:gd name="T65" fmla="*/ 43 h 55"/>
                <a:gd name="T66" fmla="*/ 44 w 54"/>
                <a:gd name="T67" fmla="*/ 36 h 55"/>
                <a:gd name="T68" fmla="*/ 45 w 54"/>
                <a:gd name="T69" fmla="*/ 34 h 55"/>
                <a:gd name="T70" fmla="*/ 48 w 54"/>
                <a:gd name="T71" fmla="*/ 32 h 55"/>
                <a:gd name="T72" fmla="*/ 54 w 54"/>
                <a:gd name="T73" fmla="*/ 30 h 55"/>
                <a:gd name="T74" fmla="*/ 52 w 54"/>
                <a:gd name="T75" fmla="*/ 24 h 55"/>
                <a:gd name="T76" fmla="*/ 17 w 54"/>
                <a:gd name="T77" fmla="*/ 28 h 55"/>
                <a:gd name="T78" fmla="*/ 37 w 54"/>
                <a:gd name="T79" fmla="*/ 28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4" h="55">
                  <a:moveTo>
                    <a:pt x="52" y="24"/>
                  </a:moveTo>
                  <a:cubicBezTo>
                    <a:pt x="48" y="23"/>
                    <a:pt x="48" y="23"/>
                    <a:pt x="48" y="23"/>
                  </a:cubicBezTo>
                  <a:cubicBezTo>
                    <a:pt x="46" y="23"/>
                    <a:pt x="45" y="22"/>
                    <a:pt x="45" y="21"/>
                  </a:cubicBezTo>
                  <a:cubicBezTo>
                    <a:pt x="45" y="21"/>
                    <a:pt x="45" y="21"/>
                    <a:pt x="45" y="21"/>
                  </a:cubicBezTo>
                  <a:cubicBezTo>
                    <a:pt x="45" y="21"/>
                    <a:pt x="44" y="20"/>
                    <a:pt x="44" y="19"/>
                  </a:cubicBezTo>
                  <a:cubicBezTo>
                    <a:pt x="44" y="18"/>
                    <a:pt x="43" y="17"/>
                    <a:pt x="44" y="16"/>
                  </a:cubicBezTo>
                  <a:cubicBezTo>
                    <a:pt x="48" y="12"/>
                    <a:pt x="48" y="12"/>
                    <a:pt x="48" y="12"/>
                  </a:cubicBezTo>
                  <a:cubicBezTo>
                    <a:pt x="48" y="11"/>
                    <a:pt x="48" y="10"/>
                    <a:pt x="48" y="10"/>
                  </a:cubicBezTo>
                  <a:cubicBezTo>
                    <a:pt x="45" y="7"/>
                    <a:pt x="45" y="7"/>
                    <a:pt x="45" y="7"/>
                  </a:cubicBezTo>
                  <a:cubicBezTo>
                    <a:pt x="44" y="7"/>
                    <a:pt x="43" y="6"/>
                    <a:pt x="42" y="7"/>
                  </a:cubicBezTo>
                  <a:cubicBezTo>
                    <a:pt x="39" y="10"/>
                    <a:pt x="39" y="10"/>
                    <a:pt x="39" y="10"/>
                  </a:cubicBezTo>
                  <a:cubicBezTo>
                    <a:pt x="37" y="11"/>
                    <a:pt x="36" y="11"/>
                    <a:pt x="36" y="11"/>
                  </a:cubicBezTo>
                  <a:cubicBezTo>
                    <a:pt x="35" y="10"/>
                    <a:pt x="34" y="10"/>
                    <a:pt x="33" y="9"/>
                  </a:cubicBezTo>
                  <a:cubicBezTo>
                    <a:pt x="32" y="9"/>
                    <a:pt x="31" y="8"/>
                    <a:pt x="31" y="7"/>
                  </a:cubicBezTo>
                  <a:cubicBezTo>
                    <a:pt x="31" y="2"/>
                    <a:pt x="31" y="2"/>
                    <a:pt x="31" y="2"/>
                  </a:cubicBezTo>
                  <a:cubicBezTo>
                    <a:pt x="31" y="1"/>
                    <a:pt x="30" y="0"/>
                    <a:pt x="29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4" y="0"/>
                    <a:pt x="24" y="1"/>
                    <a:pt x="23" y="2"/>
                  </a:cubicBezTo>
                  <a:cubicBezTo>
                    <a:pt x="23" y="7"/>
                    <a:pt x="23" y="7"/>
                    <a:pt x="23" y="7"/>
                  </a:cubicBezTo>
                  <a:cubicBezTo>
                    <a:pt x="23" y="9"/>
                    <a:pt x="22" y="9"/>
                    <a:pt x="21" y="10"/>
                  </a:cubicBezTo>
                  <a:cubicBezTo>
                    <a:pt x="20" y="10"/>
                    <a:pt x="19" y="10"/>
                    <a:pt x="19" y="11"/>
                  </a:cubicBezTo>
                  <a:cubicBezTo>
                    <a:pt x="18" y="11"/>
                    <a:pt x="17" y="11"/>
                    <a:pt x="15" y="10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1" y="6"/>
                    <a:pt x="10" y="7"/>
                    <a:pt x="9" y="7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6" y="10"/>
                    <a:pt x="6" y="11"/>
                    <a:pt x="7" y="12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7"/>
                    <a:pt x="10" y="18"/>
                    <a:pt x="10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0" y="20"/>
                    <a:pt x="9" y="21"/>
                    <a:pt x="9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9" y="22"/>
                    <a:pt x="8" y="23"/>
                    <a:pt x="6" y="23"/>
                  </a:cubicBezTo>
                  <a:cubicBezTo>
                    <a:pt x="2" y="24"/>
                    <a:pt x="2" y="24"/>
                    <a:pt x="2" y="24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1" y="31"/>
                    <a:pt x="2" y="31"/>
                  </a:cubicBezTo>
                  <a:cubicBezTo>
                    <a:pt x="6" y="32"/>
                    <a:pt x="6" y="32"/>
                    <a:pt x="6" y="32"/>
                  </a:cubicBezTo>
                  <a:cubicBezTo>
                    <a:pt x="8" y="32"/>
                    <a:pt x="9" y="33"/>
                    <a:pt x="9" y="34"/>
                  </a:cubicBezTo>
                  <a:cubicBezTo>
                    <a:pt x="9" y="34"/>
                    <a:pt x="9" y="34"/>
                    <a:pt x="9" y="34"/>
                  </a:cubicBezTo>
                  <a:cubicBezTo>
                    <a:pt x="9" y="34"/>
                    <a:pt x="10" y="35"/>
                    <a:pt x="10" y="36"/>
                  </a:cubicBezTo>
                  <a:cubicBezTo>
                    <a:pt x="10" y="36"/>
                    <a:pt x="10" y="36"/>
                    <a:pt x="10" y="36"/>
                  </a:cubicBezTo>
                  <a:cubicBezTo>
                    <a:pt x="10" y="37"/>
                    <a:pt x="11" y="38"/>
                    <a:pt x="10" y="39"/>
                  </a:cubicBezTo>
                  <a:cubicBezTo>
                    <a:pt x="7" y="43"/>
                    <a:pt x="7" y="43"/>
                    <a:pt x="7" y="43"/>
                  </a:cubicBezTo>
                  <a:cubicBezTo>
                    <a:pt x="6" y="44"/>
                    <a:pt x="6" y="45"/>
                    <a:pt x="7" y="45"/>
                  </a:cubicBezTo>
                  <a:cubicBezTo>
                    <a:pt x="9" y="48"/>
                    <a:pt x="9" y="48"/>
                    <a:pt x="9" y="48"/>
                  </a:cubicBezTo>
                  <a:cubicBezTo>
                    <a:pt x="10" y="48"/>
                    <a:pt x="11" y="49"/>
                    <a:pt x="12" y="48"/>
                  </a:cubicBezTo>
                  <a:cubicBezTo>
                    <a:pt x="15" y="45"/>
                    <a:pt x="15" y="45"/>
                    <a:pt x="15" y="45"/>
                  </a:cubicBezTo>
                  <a:cubicBezTo>
                    <a:pt x="17" y="44"/>
                    <a:pt x="18" y="44"/>
                    <a:pt x="19" y="45"/>
                  </a:cubicBezTo>
                  <a:cubicBezTo>
                    <a:pt x="19" y="45"/>
                    <a:pt x="19" y="45"/>
                    <a:pt x="19" y="45"/>
                  </a:cubicBezTo>
                  <a:cubicBezTo>
                    <a:pt x="19" y="45"/>
                    <a:pt x="20" y="45"/>
                    <a:pt x="21" y="45"/>
                  </a:cubicBezTo>
                  <a:cubicBezTo>
                    <a:pt x="21" y="45"/>
                    <a:pt x="21" y="46"/>
                    <a:pt x="21" y="46"/>
                  </a:cubicBezTo>
                  <a:cubicBezTo>
                    <a:pt x="22" y="46"/>
                    <a:pt x="23" y="46"/>
                    <a:pt x="23" y="48"/>
                  </a:cubicBezTo>
                  <a:cubicBezTo>
                    <a:pt x="23" y="53"/>
                    <a:pt x="23" y="53"/>
                    <a:pt x="23" y="53"/>
                  </a:cubicBezTo>
                  <a:cubicBezTo>
                    <a:pt x="24" y="54"/>
                    <a:pt x="24" y="55"/>
                    <a:pt x="25" y="55"/>
                  </a:cubicBezTo>
                  <a:cubicBezTo>
                    <a:pt x="29" y="55"/>
                    <a:pt x="29" y="55"/>
                    <a:pt x="29" y="55"/>
                  </a:cubicBezTo>
                  <a:cubicBezTo>
                    <a:pt x="30" y="55"/>
                    <a:pt x="31" y="54"/>
                    <a:pt x="31" y="53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1" y="46"/>
                    <a:pt x="32" y="46"/>
                    <a:pt x="33" y="46"/>
                  </a:cubicBezTo>
                  <a:cubicBezTo>
                    <a:pt x="33" y="46"/>
                    <a:pt x="33" y="45"/>
                    <a:pt x="33" y="45"/>
                  </a:cubicBezTo>
                  <a:cubicBezTo>
                    <a:pt x="34" y="45"/>
                    <a:pt x="35" y="45"/>
                    <a:pt x="35" y="45"/>
                  </a:cubicBezTo>
                  <a:cubicBezTo>
                    <a:pt x="35" y="45"/>
                    <a:pt x="35" y="45"/>
                    <a:pt x="35" y="45"/>
                  </a:cubicBezTo>
                  <a:cubicBezTo>
                    <a:pt x="36" y="44"/>
                    <a:pt x="37" y="44"/>
                    <a:pt x="39" y="45"/>
                  </a:cubicBezTo>
                  <a:cubicBezTo>
                    <a:pt x="42" y="48"/>
                    <a:pt x="42" y="48"/>
                    <a:pt x="42" y="48"/>
                  </a:cubicBezTo>
                  <a:cubicBezTo>
                    <a:pt x="43" y="49"/>
                    <a:pt x="44" y="48"/>
                    <a:pt x="45" y="48"/>
                  </a:cubicBezTo>
                  <a:cubicBezTo>
                    <a:pt x="48" y="45"/>
                    <a:pt x="48" y="45"/>
                    <a:pt x="48" y="45"/>
                  </a:cubicBezTo>
                  <a:cubicBezTo>
                    <a:pt x="48" y="45"/>
                    <a:pt x="48" y="44"/>
                    <a:pt x="48" y="43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3" y="38"/>
                    <a:pt x="44" y="37"/>
                    <a:pt x="44" y="36"/>
                  </a:cubicBezTo>
                  <a:cubicBezTo>
                    <a:pt x="44" y="36"/>
                    <a:pt x="44" y="36"/>
                    <a:pt x="44" y="36"/>
                  </a:cubicBezTo>
                  <a:cubicBezTo>
                    <a:pt x="44" y="35"/>
                    <a:pt x="45" y="34"/>
                    <a:pt x="45" y="34"/>
                  </a:cubicBezTo>
                  <a:cubicBezTo>
                    <a:pt x="45" y="34"/>
                    <a:pt x="45" y="34"/>
                    <a:pt x="45" y="34"/>
                  </a:cubicBezTo>
                  <a:cubicBezTo>
                    <a:pt x="45" y="33"/>
                    <a:pt x="46" y="32"/>
                    <a:pt x="48" y="32"/>
                  </a:cubicBezTo>
                  <a:cubicBezTo>
                    <a:pt x="52" y="31"/>
                    <a:pt x="52" y="31"/>
                    <a:pt x="52" y="31"/>
                  </a:cubicBezTo>
                  <a:cubicBezTo>
                    <a:pt x="53" y="31"/>
                    <a:pt x="54" y="30"/>
                    <a:pt x="54" y="30"/>
                  </a:cubicBezTo>
                  <a:cubicBezTo>
                    <a:pt x="54" y="26"/>
                    <a:pt x="54" y="26"/>
                    <a:pt x="54" y="26"/>
                  </a:cubicBezTo>
                  <a:cubicBezTo>
                    <a:pt x="54" y="25"/>
                    <a:pt x="53" y="24"/>
                    <a:pt x="52" y="24"/>
                  </a:cubicBezTo>
                  <a:close/>
                  <a:moveTo>
                    <a:pt x="27" y="37"/>
                  </a:moveTo>
                  <a:cubicBezTo>
                    <a:pt x="22" y="37"/>
                    <a:pt x="17" y="33"/>
                    <a:pt x="17" y="28"/>
                  </a:cubicBezTo>
                  <a:cubicBezTo>
                    <a:pt x="17" y="22"/>
                    <a:pt x="22" y="18"/>
                    <a:pt x="27" y="18"/>
                  </a:cubicBezTo>
                  <a:cubicBezTo>
                    <a:pt x="33" y="18"/>
                    <a:pt x="37" y="22"/>
                    <a:pt x="37" y="28"/>
                  </a:cubicBezTo>
                  <a:cubicBezTo>
                    <a:pt x="37" y="33"/>
                    <a:pt x="33" y="37"/>
                    <a:pt x="27" y="3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5-Point Star 13"/>
            <p:cNvSpPr/>
            <p:nvPr/>
          </p:nvSpPr>
          <p:spPr bwMode="auto">
            <a:xfrm>
              <a:off x="4384515" y="1879724"/>
              <a:ext cx="304800" cy="268792"/>
            </a:xfrm>
            <a:prstGeom prst="star5">
              <a:avLst/>
            </a:prstGeom>
            <a:solidFill>
              <a:schemeClr val="bg1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5553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800" dirty="0" err="1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</p:grpSp>
      <p:cxnSp>
        <p:nvCxnSpPr>
          <p:cNvPr id="15" name="Straight Arrow Connector 14"/>
          <p:cNvCxnSpPr/>
          <p:nvPr/>
        </p:nvCxnSpPr>
        <p:spPr>
          <a:xfrm flipV="1">
            <a:off x="7894637" y="5097462"/>
            <a:ext cx="152400" cy="6585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675437" y="5707062"/>
            <a:ext cx="2434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THIS IS AN OBJECT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2650118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 Object Model (DOM)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5760" y="1371600"/>
            <a:ext cx="5852477" cy="3689215"/>
          </a:xfrm>
        </p:spPr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dirty="0">
                <a:latin typeface="Calibri"/>
                <a:cs typeface="Calibri"/>
              </a:rPr>
              <a:t>The Document Object Model (DOM) creates a model of a Web page</a:t>
            </a:r>
          </a:p>
          <a:p>
            <a:pPr marL="457200" indent="-457200">
              <a:buFont typeface="Arial"/>
              <a:buChar char="•"/>
            </a:pPr>
            <a:r>
              <a:rPr lang="en-US" dirty="0">
                <a:latin typeface="Calibri"/>
                <a:cs typeface="Calibri"/>
              </a:rPr>
              <a:t>The DOM is used to update content, structure, and styles on the fly</a:t>
            </a:r>
          </a:p>
          <a:p>
            <a:pPr marL="457200" indent="-457200">
              <a:buFont typeface="Arial"/>
              <a:buChar char="•"/>
            </a:pPr>
            <a:r>
              <a:rPr lang="en-US" dirty="0">
                <a:latin typeface="Calibri"/>
                <a:cs typeface="Calibri"/>
              </a:rPr>
              <a:t>The topmost object is the </a:t>
            </a:r>
            <a:r>
              <a:rPr lang="en-US" b="1" dirty="0">
                <a:latin typeface="Calibri"/>
                <a:cs typeface="Calibri"/>
              </a:rPr>
              <a:t>document object</a:t>
            </a:r>
            <a:r>
              <a:rPr lang="en-US" dirty="0">
                <a:latin typeface="Calibri"/>
                <a:cs typeface="Calibri"/>
              </a:rPr>
              <a:t>, which represents the page as a whole</a:t>
            </a:r>
          </a:p>
          <a:p>
            <a:pPr lvl="2"/>
            <a:r>
              <a:rPr lang="en-US" dirty="0" smtClean="0">
                <a:latin typeface="Calibri"/>
                <a:cs typeface="Calibri"/>
              </a:rPr>
              <a:t>It </a:t>
            </a:r>
            <a:r>
              <a:rPr lang="en-US" dirty="0">
                <a:latin typeface="Calibri"/>
                <a:cs typeface="Calibri"/>
              </a:rPr>
              <a:t>has child objects that represent individual elements on a page</a:t>
            </a:r>
          </a:p>
        </p:txBody>
      </p:sp>
      <p:graphicFrame>
        <p:nvGraphicFramePr>
          <p:cNvPr id="17" name="Diagram 16"/>
          <p:cNvGraphicFramePr/>
          <p:nvPr>
            <p:extLst>
              <p:ext uri="{D42A27DB-BD31-4B8C-83A1-F6EECF244321}">
                <p14:modId xmlns:p14="http://schemas.microsoft.com/office/powerpoint/2010/main" val="1789226482"/>
              </p:ext>
            </p:extLst>
          </p:nvPr>
        </p:nvGraphicFramePr>
        <p:xfrm>
          <a:off x="6218237" y="1363662"/>
          <a:ext cx="55626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3542726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Locating and Accessing Elements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5760" y="1371600"/>
            <a:ext cx="11704320" cy="2250873"/>
          </a:xfrm>
        </p:spPr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dirty="0"/>
              <a:t>We can access objects in the DOM using an element’s ID</a:t>
            </a:r>
          </a:p>
          <a:p>
            <a:pPr marL="457200" indent="-457200">
              <a:buFont typeface="Arial"/>
              <a:buChar char="•"/>
            </a:pPr>
            <a:r>
              <a:rPr lang="en-US" dirty="0"/>
              <a:t>To do so, we can use the document object’s </a:t>
            </a:r>
            <a:r>
              <a:rPr lang="en-US" dirty="0" err="1">
                <a:latin typeface="Consolas"/>
                <a:cs typeface="Consolas"/>
              </a:rPr>
              <a:t>getElementById</a:t>
            </a:r>
            <a:r>
              <a:rPr lang="en-US" dirty="0">
                <a:latin typeface="Consolas"/>
                <a:cs typeface="Consolas"/>
              </a:rPr>
              <a:t>()</a:t>
            </a:r>
            <a:r>
              <a:rPr lang="en-US" dirty="0">
                <a:latin typeface="Calibri"/>
                <a:cs typeface="Calibri"/>
              </a:rPr>
              <a:t> method</a:t>
            </a:r>
          </a:p>
          <a:p>
            <a:pPr lvl="2"/>
            <a:r>
              <a:rPr lang="en-US" dirty="0">
                <a:latin typeface="Calibri"/>
                <a:cs typeface="Calibri"/>
              </a:rPr>
              <a:t>This means that the element must have an ID</a:t>
            </a:r>
          </a:p>
          <a:p>
            <a:pPr marL="457200" indent="-457200">
              <a:buFont typeface="Arial"/>
              <a:buChar char="•"/>
            </a:pPr>
            <a:r>
              <a:rPr lang="en-US" dirty="0">
                <a:latin typeface="Calibri"/>
                <a:cs typeface="Calibri"/>
              </a:rPr>
              <a:t>Using this method allows you to manipulate the contents of that </a:t>
            </a:r>
            <a:r>
              <a:rPr lang="en-US" dirty="0" smtClean="0">
                <a:latin typeface="Calibri"/>
                <a:cs typeface="Calibri"/>
              </a:rPr>
              <a:t>element</a:t>
            </a:r>
            <a:endParaRPr lang="en-US" dirty="0">
              <a:latin typeface="Calibri"/>
              <a:cs typeface="Calibri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924136" y="4387752"/>
            <a:ext cx="8229600" cy="1460043"/>
            <a:chOff x="1924136" y="4387752"/>
            <a:chExt cx="8229600" cy="1460043"/>
          </a:xfrm>
        </p:grpSpPr>
        <p:sp>
          <p:nvSpPr>
            <p:cNvPr id="4" name="Content Placeholder 2"/>
            <p:cNvSpPr txBox="1">
              <a:spLocks/>
            </p:cNvSpPr>
            <p:nvPr/>
          </p:nvSpPr>
          <p:spPr>
            <a:xfrm>
              <a:off x="1924136" y="4387752"/>
              <a:ext cx="8229600" cy="72652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dirty="0" err="1" smtClean="0">
                  <a:latin typeface="Consolas"/>
                  <a:cs typeface="Consolas"/>
                </a:rPr>
                <a:t>document.getElementById</a:t>
              </a:r>
              <a:r>
                <a:rPr lang="en-US" dirty="0" smtClean="0">
                  <a:latin typeface="Consolas"/>
                  <a:cs typeface="Consolas"/>
                </a:rPr>
                <a:t>(‘demo’);</a:t>
              </a:r>
              <a:endParaRPr lang="en-US" dirty="0">
                <a:latin typeface="Consolas"/>
                <a:cs typeface="Consolas"/>
              </a:endParaRPr>
            </a:p>
          </p:txBody>
        </p:sp>
        <p:cxnSp>
          <p:nvCxnSpPr>
            <p:cNvPr id="5" name="Elbow Connector 4"/>
            <p:cNvCxnSpPr/>
            <p:nvPr/>
          </p:nvCxnSpPr>
          <p:spPr>
            <a:xfrm rot="5400000">
              <a:off x="2811651" y="4933108"/>
              <a:ext cx="597648" cy="493059"/>
            </a:xfrm>
            <a:prstGeom prst="bentConnector3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2243884" y="5478463"/>
              <a:ext cx="1225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object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541837" y="5478462"/>
              <a:ext cx="18048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method name</a:t>
              </a:r>
              <a:endParaRPr lang="en-US" dirty="0"/>
            </a:p>
          </p:txBody>
        </p:sp>
        <p:cxnSp>
          <p:nvCxnSpPr>
            <p:cNvPr id="8" name="Elbow Connector 7"/>
            <p:cNvCxnSpPr/>
            <p:nvPr/>
          </p:nvCxnSpPr>
          <p:spPr>
            <a:xfrm rot="5400000">
              <a:off x="5391988" y="4936103"/>
              <a:ext cx="597648" cy="493059"/>
            </a:xfrm>
            <a:prstGeom prst="bentConnector3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159531" y="5446196"/>
              <a:ext cx="18048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parameter</a:t>
              </a:r>
              <a:endParaRPr lang="en-US" dirty="0"/>
            </a:p>
          </p:txBody>
        </p:sp>
        <p:cxnSp>
          <p:nvCxnSpPr>
            <p:cNvPr id="10" name="Elbow Connector 9"/>
            <p:cNvCxnSpPr/>
            <p:nvPr/>
          </p:nvCxnSpPr>
          <p:spPr>
            <a:xfrm rot="5400000">
              <a:off x="8009682" y="4933108"/>
              <a:ext cx="597648" cy="493059"/>
            </a:xfrm>
            <a:prstGeom prst="bentConnector3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1457137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nsolas"/>
                <a:cs typeface="Consolas"/>
              </a:rPr>
              <a:t>getElementById</a:t>
            </a:r>
            <a:r>
              <a:rPr lang="en-US" dirty="0" smtClean="0">
                <a:latin typeface="Consolas"/>
                <a:cs typeface="Consolas"/>
              </a:rPr>
              <a:t>()</a:t>
            </a:r>
            <a:r>
              <a:rPr lang="en-US" dirty="0" smtClean="0">
                <a:latin typeface="Segoe UI"/>
                <a:cs typeface="Segoe UI"/>
              </a:rPr>
              <a:t> </a:t>
            </a:r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03237" y="1516062"/>
            <a:ext cx="11125200" cy="4154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altLang="en-US" sz="2400" dirty="0">
                <a:solidFill>
                  <a:srgbClr val="82312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body</a:t>
            </a: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dirty="0">
              <a:solidFill>
                <a:srgbClr val="4F76A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en-US" altLang="en-US" sz="2400" dirty="0">
                <a:solidFill>
                  <a:srgbClr val="82312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h1</a:t>
            </a: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Get today's date and add it to an element on the page.</a:t>
            </a: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&lt;/</a:t>
            </a:r>
            <a:r>
              <a:rPr lang="en-US" altLang="en-US" sz="2400" dirty="0">
                <a:solidFill>
                  <a:srgbClr val="82312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h1</a:t>
            </a: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altLang="en-US" sz="2400" dirty="0">
                <a:solidFill>
                  <a:srgbClr val="82312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400" dirty="0">
                <a:solidFill>
                  <a:srgbClr val="CF482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id</a:t>
            </a: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="demo"&gt;&lt;/</a:t>
            </a:r>
            <a:r>
              <a:rPr lang="en-US" altLang="en-US" sz="2400" dirty="0">
                <a:solidFill>
                  <a:srgbClr val="82312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</a:t>
            </a: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altLang="en-US" sz="2400" dirty="0">
                <a:solidFill>
                  <a:srgbClr val="82312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script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400" dirty="0">
                <a:solidFill>
                  <a:srgbClr val="CF482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type</a:t>
            </a: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="text/</a:t>
            </a:r>
            <a:r>
              <a:rPr lang="en-US" altLang="en-US" sz="2400" dirty="0" err="1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javascript</a:t>
            </a: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"&gt;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document.getElementById</a:t>
            </a:r>
            <a:r>
              <a:rPr lang="en-US" altLang="en-US" sz="2400" dirty="0">
                <a:solidFill>
                  <a:srgbClr val="1E7C7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2400" dirty="0">
                <a:solidFill>
                  <a:srgbClr val="82312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"demo"</a:t>
            </a:r>
            <a:r>
              <a:rPr lang="en-US" altLang="en-US" sz="2400" dirty="0">
                <a:solidFill>
                  <a:srgbClr val="1E7C7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innerHTML</a:t>
            </a:r>
            <a:r>
              <a:rPr lang="en-US" altLang="en-US" sz="2400" dirty="0">
                <a:solidFill>
                  <a:srgbClr val="1E7C7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Date</a:t>
            </a:r>
            <a:r>
              <a:rPr lang="en-US" altLang="en-US" sz="2400" dirty="0">
                <a:solidFill>
                  <a:srgbClr val="1E7C7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b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&lt;/</a:t>
            </a:r>
            <a:r>
              <a:rPr lang="en-US" altLang="en-US" sz="2400" dirty="0">
                <a:solidFill>
                  <a:srgbClr val="82312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script</a:t>
            </a: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dirty="0">
              <a:solidFill>
                <a:srgbClr val="4F76A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&lt;/</a:t>
            </a:r>
            <a:r>
              <a:rPr lang="en-US" altLang="en-US" sz="2400" dirty="0">
                <a:solidFill>
                  <a:srgbClr val="82312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body</a:t>
            </a:r>
            <a:r>
              <a:rPr lang="en-US" altLang="en-US" sz="2400" dirty="0" smtClean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endParaRPr lang="en-US" altLang="en-US" sz="4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875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1097280"/>
            <a:ext cx="7315200" cy="3194721"/>
          </a:xfrm>
        </p:spPr>
        <p:txBody>
          <a:bodyPr/>
          <a:lstStyle/>
          <a:p>
            <a:r>
              <a:rPr lang="en-US" dirty="0" smtClean="0"/>
              <a:t>Listening and Responding to Events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73776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Events in Programming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5760" y="1371600"/>
            <a:ext cx="5852477" cy="3691267"/>
          </a:xfrm>
        </p:spPr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dirty="0"/>
              <a:t>Events are actions that a user takes</a:t>
            </a:r>
          </a:p>
          <a:p>
            <a:pPr marL="457200" indent="-457200">
              <a:buFont typeface="Arial"/>
              <a:buChar char="•"/>
            </a:pPr>
            <a:r>
              <a:rPr lang="en-US" dirty="0"/>
              <a:t>JavaScript features </a:t>
            </a:r>
            <a:r>
              <a:rPr lang="en-US" b="1" dirty="0"/>
              <a:t>event handlers</a:t>
            </a:r>
            <a:r>
              <a:rPr lang="en-US" dirty="0"/>
              <a:t>, which respond to specific user events</a:t>
            </a:r>
          </a:p>
          <a:p>
            <a:pPr lvl="2"/>
            <a:r>
              <a:rPr lang="en-US" dirty="0" smtClean="0"/>
              <a:t>For </a:t>
            </a:r>
            <a:r>
              <a:rPr lang="en-US" dirty="0"/>
              <a:t>example, the </a:t>
            </a:r>
            <a:r>
              <a:rPr lang="en-US" dirty="0" err="1">
                <a:latin typeface="Consolas"/>
                <a:cs typeface="Consolas"/>
              </a:rPr>
              <a:t>onClick</a:t>
            </a:r>
            <a:r>
              <a:rPr lang="en-US" dirty="0"/>
              <a:t> event handler responds to clicks on screen</a:t>
            </a:r>
          </a:p>
          <a:p>
            <a:pPr marL="457200" indent="-457200">
              <a:buFont typeface="Arial"/>
              <a:buChar char="•"/>
            </a:pPr>
            <a:r>
              <a:rPr lang="en-US" dirty="0"/>
              <a:t>Event handlers respond by executing functions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8951570"/>
              </p:ext>
            </p:extLst>
          </p:nvPr>
        </p:nvGraphicFramePr>
        <p:xfrm>
          <a:off x="6294437" y="1439862"/>
          <a:ext cx="5486400" cy="39014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53268"/>
                <a:gridCol w="32331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Event Handlers</a:t>
                      </a:r>
                      <a:endParaRPr lang="en-US" sz="2000" dirty="0"/>
                    </a:p>
                  </a:txBody>
                  <a:tcPr>
                    <a:solidFill>
                      <a:srgbClr val="107C1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Associated Events</a:t>
                      </a:r>
                      <a:endParaRPr lang="en-US" sz="2000" dirty="0"/>
                    </a:p>
                  </a:txBody>
                  <a:tcPr>
                    <a:solidFill>
                      <a:srgbClr val="107C1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2000" baseline="0" dirty="0" err="1" smtClean="0">
                          <a:latin typeface="Consolas"/>
                          <a:cs typeface="Consolas"/>
                        </a:rPr>
                        <a:t>onsubmit</a:t>
                      </a:r>
                      <a:endParaRPr lang="en-US" sz="2000" baseline="0" dirty="0" smtClean="0">
                        <a:latin typeface="Consolas"/>
                        <a:cs typeface="Consola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2000" dirty="0" smtClean="0"/>
                        <a:t>form submission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000" baseline="0" dirty="0" err="1" smtClean="0">
                          <a:latin typeface="Consolas"/>
                          <a:cs typeface="Consolas"/>
                        </a:rPr>
                        <a:t>onkeydown</a:t>
                      </a:r>
                      <a:endParaRPr lang="en-US" sz="2000" baseline="0" dirty="0" smtClean="0">
                        <a:latin typeface="Consolas"/>
                        <a:cs typeface="Consola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000" baseline="0" dirty="0" err="1" smtClean="0">
                          <a:latin typeface="Consolas"/>
                          <a:cs typeface="Consolas"/>
                        </a:rPr>
                        <a:t>onkeypress</a:t>
                      </a:r>
                      <a:endParaRPr lang="en-US" sz="2000" baseline="0" dirty="0" smtClean="0">
                        <a:latin typeface="Consolas"/>
                        <a:cs typeface="Consola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000" baseline="0" dirty="0" err="1" smtClean="0">
                          <a:latin typeface="Consolas"/>
                          <a:cs typeface="Consolas"/>
                        </a:rPr>
                        <a:t>onkeyup</a:t>
                      </a:r>
                      <a:endParaRPr lang="en-US" sz="2000" baseline="0" dirty="0" smtClean="0">
                        <a:latin typeface="Consolas"/>
                        <a:cs typeface="Consola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2000" dirty="0" smtClean="0"/>
                        <a:t>keystrokes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2000" baseline="0" dirty="0" err="1" smtClean="0">
                          <a:latin typeface="Consolas"/>
                          <a:cs typeface="Consolas"/>
                        </a:rPr>
                        <a:t>onclick</a:t>
                      </a:r>
                      <a:endParaRPr lang="en-US" sz="2000" baseline="0" dirty="0" smtClean="0">
                        <a:latin typeface="Consolas"/>
                        <a:cs typeface="Consolas"/>
                      </a:endParaRPr>
                    </a:p>
                    <a:p>
                      <a:pPr marL="0" indent="0">
                        <a:buFont typeface="Arial"/>
                        <a:buNone/>
                      </a:pPr>
                      <a:r>
                        <a:rPr lang="en-US" sz="2000" baseline="0" dirty="0" err="1" smtClean="0">
                          <a:latin typeface="Consolas"/>
                          <a:cs typeface="Consolas"/>
                        </a:rPr>
                        <a:t>onmousedown</a:t>
                      </a:r>
                      <a:endParaRPr lang="en-US" sz="2000" baseline="0" dirty="0" smtClean="0">
                        <a:latin typeface="Consolas"/>
                        <a:cs typeface="Consolas"/>
                      </a:endParaRPr>
                    </a:p>
                    <a:p>
                      <a:pPr marL="0" indent="0">
                        <a:buFont typeface="Arial"/>
                        <a:buNone/>
                      </a:pPr>
                      <a:r>
                        <a:rPr lang="en-US" sz="2000" baseline="0" dirty="0" err="1" smtClean="0">
                          <a:latin typeface="Consolas"/>
                          <a:cs typeface="Consolas"/>
                        </a:rPr>
                        <a:t>onmouseup</a:t>
                      </a:r>
                      <a:endParaRPr lang="en-US" sz="2000" baseline="0" dirty="0" smtClean="0">
                        <a:latin typeface="Consolas"/>
                        <a:cs typeface="Consola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2000" dirty="0" smtClean="0"/>
                        <a:t>mouse</a:t>
                      </a:r>
                      <a:r>
                        <a:rPr lang="en-US" sz="2000" baseline="0" dirty="0" smtClean="0"/>
                        <a:t> or touchpad clicks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2000" baseline="0" dirty="0" err="1" smtClean="0">
                          <a:latin typeface="Consolas"/>
                          <a:cs typeface="Consolas"/>
                        </a:rPr>
                        <a:t>onload</a:t>
                      </a:r>
                      <a:endParaRPr lang="en-US" sz="2000" baseline="0" dirty="0" smtClean="0">
                        <a:latin typeface="Consolas"/>
                        <a:cs typeface="Consolas"/>
                      </a:endParaRPr>
                    </a:p>
                    <a:p>
                      <a:pPr marL="0" indent="0">
                        <a:buFont typeface="Arial"/>
                        <a:buNone/>
                      </a:pPr>
                      <a:r>
                        <a:rPr lang="en-US" sz="2000" baseline="0" dirty="0" err="1" smtClean="0">
                          <a:latin typeface="Consolas"/>
                          <a:cs typeface="Consolas"/>
                        </a:rPr>
                        <a:t>onunload</a:t>
                      </a:r>
                      <a:endParaRPr lang="en-US" sz="2000" baseline="0" dirty="0" smtClean="0">
                        <a:latin typeface="Consolas"/>
                        <a:cs typeface="Consola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2000" baseline="0" dirty="0" smtClean="0"/>
                        <a:t>page loading/unloading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2000" baseline="0" dirty="0" err="1" smtClean="0">
                          <a:latin typeface="Consolas"/>
                          <a:cs typeface="Consolas"/>
                        </a:rPr>
                        <a:t>onselect</a:t>
                      </a:r>
                      <a:endParaRPr lang="en-US" sz="2000" baseline="0" dirty="0" smtClean="0">
                        <a:latin typeface="Consolas"/>
                        <a:cs typeface="Consola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000" baseline="0" dirty="0" smtClean="0"/>
                        <a:t>item selection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555332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107C10"/>
                </a:solidFill>
              </a:rPr>
              <a:t>Event Handlers Demo</a:t>
            </a:r>
          </a:p>
        </p:txBody>
      </p:sp>
      <p:sp>
        <p:nvSpPr>
          <p:cNvPr id="4" name="Rectangle 3"/>
          <p:cNvSpPr/>
          <p:nvPr/>
        </p:nvSpPr>
        <p:spPr>
          <a:xfrm>
            <a:off x="503237" y="1516062"/>
            <a:ext cx="111252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4F76AC"/>
                </a:solidFill>
                <a:highlight>
                  <a:srgbClr val="FFFFFF"/>
                </a:highlight>
                <a:latin typeface="Consolas"/>
              </a:rPr>
              <a:t>&lt;</a:t>
            </a:r>
            <a:r>
              <a:rPr lang="en-US" sz="2400" dirty="0">
                <a:solidFill>
                  <a:srgbClr val="823125"/>
                </a:solidFill>
                <a:highlight>
                  <a:srgbClr val="FFFFFF"/>
                </a:highlight>
                <a:latin typeface="Consolas"/>
              </a:rPr>
              <a:t>body</a:t>
            </a:r>
            <a:r>
              <a:rPr lang="en-US" sz="2400" dirty="0">
                <a:solidFill>
                  <a:srgbClr val="4F76AC"/>
                </a:solidFill>
                <a:highlight>
                  <a:srgbClr val="FFFFFF"/>
                </a:highlight>
                <a:latin typeface="Consolas"/>
              </a:rPr>
              <a:t>&gt;</a:t>
            </a:r>
            <a:endParaRPr lang="en-US" sz="24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en-US" sz="2400" dirty="0">
                <a:solidFill>
                  <a:srgbClr val="4F76AC"/>
                </a:solidFill>
                <a:highlight>
                  <a:srgbClr val="FFFFFF"/>
                </a:highlight>
                <a:latin typeface="Consolas"/>
              </a:rPr>
              <a:t>&lt;</a:t>
            </a:r>
            <a:r>
              <a:rPr lang="en-US" sz="2400" dirty="0">
                <a:solidFill>
                  <a:srgbClr val="823125"/>
                </a:solidFill>
                <a:highlight>
                  <a:srgbClr val="FFFFFF"/>
                </a:highlight>
                <a:latin typeface="Consolas"/>
              </a:rPr>
              <a:t>p</a:t>
            </a:r>
            <a:r>
              <a:rPr lang="en-US" sz="2400" dirty="0">
                <a:solidFill>
                  <a:srgbClr val="4F76AC"/>
                </a:solidFill>
                <a:highlight>
                  <a:srgbClr val="FFFFFF"/>
                </a:highlight>
                <a:latin typeface="Consolas"/>
              </a:rPr>
              <a:t>&gt;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Select some of the text: </a:t>
            </a:r>
          </a:p>
          <a:p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		</a:t>
            </a:r>
            <a:r>
              <a:rPr lang="en-US" sz="2400" dirty="0">
                <a:solidFill>
                  <a:srgbClr val="4F76AC"/>
                </a:solidFill>
                <a:highlight>
                  <a:srgbClr val="FFFFFF"/>
                </a:highlight>
                <a:latin typeface="Consolas"/>
              </a:rPr>
              <a:t>&lt;</a:t>
            </a:r>
            <a:r>
              <a:rPr lang="en-US" sz="2400" dirty="0">
                <a:solidFill>
                  <a:srgbClr val="823125"/>
                </a:solidFill>
                <a:highlight>
                  <a:srgbClr val="FFFFFF"/>
                </a:highlight>
                <a:latin typeface="Consolas"/>
              </a:rPr>
              <a:t>input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2400" dirty="0">
                <a:solidFill>
                  <a:srgbClr val="CF4820"/>
                </a:solidFill>
                <a:highlight>
                  <a:srgbClr val="FFFFFF"/>
                </a:highlight>
                <a:latin typeface="Consolas"/>
              </a:rPr>
              <a:t>type</a:t>
            </a:r>
            <a:r>
              <a:rPr lang="en-US" sz="2400" dirty="0">
                <a:solidFill>
                  <a:srgbClr val="4F76AC"/>
                </a:solidFill>
                <a:highlight>
                  <a:srgbClr val="FFFFFF"/>
                </a:highlight>
                <a:latin typeface="Consolas"/>
              </a:rPr>
              <a:t>="text"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2400" dirty="0">
                <a:solidFill>
                  <a:srgbClr val="CF4820"/>
                </a:solidFill>
                <a:highlight>
                  <a:srgbClr val="FFFFFF"/>
                </a:highlight>
                <a:latin typeface="Consolas"/>
              </a:rPr>
              <a:t>value</a:t>
            </a:r>
            <a:r>
              <a:rPr lang="en-US" sz="2400" dirty="0">
                <a:solidFill>
                  <a:srgbClr val="4F76AC"/>
                </a:solidFill>
                <a:highlight>
                  <a:srgbClr val="FFFFFF"/>
                </a:highlight>
                <a:latin typeface="Consolas"/>
              </a:rPr>
              <a:t>="Hello, World!"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					</a:t>
            </a:r>
            <a:r>
              <a:rPr lang="en-US" sz="24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2400" dirty="0" err="1" smtClean="0">
                <a:solidFill>
                  <a:srgbClr val="CF4820"/>
                </a:solidFill>
                <a:highlight>
                  <a:srgbClr val="FFFFFF"/>
                </a:highlight>
                <a:latin typeface="Consolas"/>
              </a:rPr>
              <a:t>onselect</a:t>
            </a:r>
            <a:r>
              <a:rPr lang="en-US" sz="2400" dirty="0">
                <a:solidFill>
                  <a:srgbClr val="4F76AC"/>
                </a:solidFill>
                <a:highlight>
                  <a:srgbClr val="FFFFFF"/>
                </a:highlight>
                <a:latin typeface="Consolas"/>
              </a:rPr>
              <a:t>="</a:t>
            </a:r>
            <a:r>
              <a:rPr lang="en-US" sz="24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myFunction</a:t>
            </a:r>
            <a:r>
              <a:rPr lang="en-US" sz="2400" dirty="0">
                <a:solidFill>
                  <a:srgbClr val="1E7C70"/>
                </a:solidFill>
                <a:highlight>
                  <a:srgbClr val="FFFFFF"/>
                </a:highlight>
                <a:latin typeface="Consolas"/>
              </a:rPr>
              <a:t>()</a:t>
            </a:r>
            <a:r>
              <a:rPr lang="en-US" sz="2400" dirty="0">
                <a:solidFill>
                  <a:srgbClr val="4F76AC"/>
                </a:solidFill>
                <a:highlight>
                  <a:srgbClr val="FFFFFF"/>
                </a:highlight>
                <a:latin typeface="Consolas"/>
              </a:rPr>
              <a:t>"&gt;&lt;/</a:t>
            </a:r>
            <a:r>
              <a:rPr lang="en-US" sz="2400" dirty="0">
                <a:solidFill>
                  <a:srgbClr val="823125"/>
                </a:solidFill>
                <a:highlight>
                  <a:srgbClr val="FFFFFF"/>
                </a:highlight>
                <a:latin typeface="Consolas"/>
              </a:rPr>
              <a:t>p</a:t>
            </a:r>
            <a:r>
              <a:rPr lang="en-US" sz="2400" dirty="0">
                <a:solidFill>
                  <a:srgbClr val="4F76AC"/>
                </a:solidFill>
                <a:highlight>
                  <a:srgbClr val="FFFFFF"/>
                </a:highlight>
                <a:latin typeface="Consolas"/>
              </a:rPr>
              <a:t>&gt;</a:t>
            </a:r>
            <a:endParaRPr lang="en-US" sz="24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en-US" sz="2400" dirty="0">
                <a:solidFill>
                  <a:srgbClr val="4F76AC"/>
                </a:solidFill>
                <a:highlight>
                  <a:srgbClr val="FFFFFF"/>
                </a:highlight>
                <a:latin typeface="Consolas"/>
              </a:rPr>
              <a:t>&lt;</a:t>
            </a:r>
            <a:r>
              <a:rPr lang="en-US" sz="2400" dirty="0">
                <a:solidFill>
                  <a:srgbClr val="823125"/>
                </a:solidFill>
                <a:highlight>
                  <a:srgbClr val="FFFFFF"/>
                </a:highlight>
                <a:latin typeface="Consolas"/>
              </a:rPr>
              <a:t>p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2400" dirty="0">
                <a:solidFill>
                  <a:srgbClr val="CF4820"/>
                </a:solidFill>
                <a:highlight>
                  <a:srgbClr val="FFFFFF"/>
                </a:highlight>
                <a:latin typeface="Consolas"/>
              </a:rPr>
              <a:t>id</a:t>
            </a:r>
            <a:r>
              <a:rPr lang="en-US" sz="2400" dirty="0">
                <a:solidFill>
                  <a:srgbClr val="4F76AC"/>
                </a:solidFill>
                <a:highlight>
                  <a:srgbClr val="FFFFFF"/>
                </a:highlight>
                <a:latin typeface="Consolas"/>
              </a:rPr>
              <a:t>="demo"&gt;&lt;/</a:t>
            </a:r>
            <a:r>
              <a:rPr lang="en-US" sz="2400" dirty="0">
                <a:solidFill>
                  <a:srgbClr val="823125"/>
                </a:solidFill>
                <a:highlight>
                  <a:srgbClr val="FFFFFF"/>
                </a:highlight>
                <a:latin typeface="Consolas"/>
              </a:rPr>
              <a:t>p</a:t>
            </a:r>
            <a:r>
              <a:rPr lang="en-US" sz="2400" dirty="0">
                <a:solidFill>
                  <a:srgbClr val="4F76AC"/>
                </a:solidFill>
                <a:highlight>
                  <a:srgbClr val="FFFFFF"/>
                </a:highlight>
                <a:latin typeface="Consolas"/>
              </a:rPr>
              <a:t>&gt;</a:t>
            </a:r>
            <a:endParaRPr lang="en-US" sz="24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endParaRPr lang="en-US" sz="24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en-US" sz="2400" dirty="0">
                <a:solidFill>
                  <a:srgbClr val="4F76AC"/>
                </a:solidFill>
                <a:highlight>
                  <a:srgbClr val="FFFFFF"/>
                </a:highlight>
                <a:latin typeface="Consolas"/>
              </a:rPr>
              <a:t>&lt;</a:t>
            </a:r>
            <a:r>
              <a:rPr lang="en-US" sz="2400" dirty="0">
                <a:solidFill>
                  <a:srgbClr val="823125"/>
                </a:solidFill>
                <a:highlight>
                  <a:srgbClr val="FFFFFF"/>
                </a:highlight>
                <a:latin typeface="Consolas"/>
              </a:rPr>
              <a:t>script</a:t>
            </a:r>
            <a:r>
              <a:rPr lang="en-US" sz="2400" dirty="0">
                <a:solidFill>
                  <a:srgbClr val="4F76AC"/>
                </a:solidFill>
                <a:highlight>
                  <a:srgbClr val="FFFFFF"/>
                </a:highlight>
                <a:latin typeface="Consolas"/>
              </a:rPr>
              <a:t>&gt;</a:t>
            </a:r>
            <a:endParaRPr lang="en-US" sz="24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en-US" sz="2400" dirty="0">
                <a:solidFill>
                  <a:srgbClr val="4F76AC"/>
                </a:solidFill>
                <a:highlight>
                  <a:srgbClr val="FFFFFF"/>
                </a:highlight>
                <a:latin typeface="Consolas"/>
              </a:rPr>
              <a:t>function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24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myFunction</a:t>
            </a:r>
            <a:r>
              <a:rPr lang="en-US" sz="2400" dirty="0">
                <a:solidFill>
                  <a:srgbClr val="1E7C70"/>
                </a:solidFill>
                <a:highlight>
                  <a:srgbClr val="FFFFFF"/>
                </a:highlight>
                <a:latin typeface="Consolas"/>
              </a:rPr>
              <a:t>()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2400" dirty="0">
                <a:solidFill>
                  <a:srgbClr val="1E7C70"/>
                </a:solidFill>
                <a:highlight>
                  <a:srgbClr val="FFFFFF"/>
                </a:highlight>
                <a:latin typeface="Consolas"/>
              </a:rPr>
              <a:t>{</a:t>
            </a:r>
            <a:endParaRPr lang="en-US" sz="24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en-US" sz="24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document.getElementById</a:t>
            </a:r>
            <a:r>
              <a:rPr lang="en-US" sz="2400" dirty="0">
                <a:solidFill>
                  <a:srgbClr val="1E7C7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en-US" sz="2400" dirty="0">
                <a:solidFill>
                  <a:srgbClr val="823125"/>
                </a:solidFill>
                <a:highlight>
                  <a:srgbClr val="FFFFFF"/>
                </a:highlight>
                <a:latin typeface="Consolas"/>
              </a:rPr>
              <a:t>'demo'</a:t>
            </a:r>
            <a:r>
              <a:rPr lang="en-US" sz="2400" dirty="0">
                <a:solidFill>
                  <a:srgbClr val="1E7C70"/>
                </a:solidFill>
                <a:highlight>
                  <a:srgbClr val="FFFFFF"/>
                </a:highlight>
                <a:latin typeface="Consolas"/>
              </a:rPr>
              <a:t>)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</a:t>
            </a:r>
            <a:r>
              <a:rPr lang="en-US" sz="24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innerHTML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2400" dirty="0">
                <a:solidFill>
                  <a:srgbClr val="1E7C70"/>
                </a:solidFill>
                <a:highlight>
                  <a:srgbClr val="FFFFFF"/>
                </a:highlight>
                <a:latin typeface="Consolas"/>
              </a:rPr>
              <a:t>=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		</a:t>
            </a:r>
            <a:r>
              <a:rPr lang="en-US" sz="24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	</a:t>
            </a:r>
            <a:r>
              <a:rPr lang="en-US" sz="2400" dirty="0" smtClean="0">
                <a:solidFill>
                  <a:srgbClr val="823125"/>
                </a:solidFill>
                <a:highlight>
                  <a:srgbClr val="FFFFFF"/>
                </a:highlight>
                <a:latin typeface="Consolas"/>
              </a:rPr>
              <a:t>"</a:t>
            </a:r>
            <a:r>
              <a:rPr lang="en-US" sz="2400" dirty="0">
                <a:solidFill>
                  <a:srgbClr val="823125"/>
                </a:solidFill>
                <a:highlight>
                  <a:srgbClr val="FFFFFF"/>
                </a:highlight>
                <a:latin typeface="Consolas"/>
              </a:rPr>
              <a:t>Selecting text is awesome!"</a:t>
            </a:r>
            <a:r>
              <a:rPr lang="en-US" sz="2400" dirty="0">
                <a:solidFill>
                  <a:srgbClr val="1E7C70"/>
                </a:solidFill>
                <a:highlight>
                  <a:srgbClr val="FFFFFF"/>
                </a:highlight>
                <a:latin typeface="Consolas"/>
              </a:rPr>
              <a:t>;</a:t>
            </a:r>
            <a:endParaRPr lang="en-US" sz="24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en-US" sz="2400" dirty="0">
                <a:solidFill>
                  <a:srgbClr val="1E7C70"/>
                </a:solidFill>
                <a:highlight>
                  <a:srgbClr val="FFFFFF"/>
                </a:highlight>
                <a:latin typeface="Consolas"/>
              </a:rPr>
              <a:t>}</a:t>
            </a:r>
            <a:endParaRPr lang="en-US" sz="24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en-US" sz="2400" dirty="0">
                <a:solidFill>
                  <a:srgbClr val="4F76AC"/>
                </a:solidFill>
                <a:highlight>
                  <a:srgbClr val="FFFFFF"/>
                </a:highlight>
                <a:latin typeface="Consolas"/>
              </a:rPr>
              <a:t>&lt;/</a:t>
            </a:r>
            <a:r>
              <a:rPr lang="en-US" sz="2400" dirty="0">
                <a:solidFill>
                  <a:srgbClr val="823125"/>
                </a:solidFill>
                <a:highlight>
                  <a:srgbClr val="FFFFFF"/>
                </a:highlight>
                <a:latin typeface="Consolas"/>
              </a:rPr>
              <a:t>script</a:t>
            </a:r>
            <a:r>
              <a:rPr lang="en-US" sz="2400" dirty="0">
                <a:solidFill>
                  <a:srgbClr val="4F76AC"/>
                </a:solidFill>
                <a:highlight>
                  <a:srgbClr val="FFFFFF"/>
                </a:highlight>
                <a:latin typeface="Consolas"/>
              </a:rPr>
              <a:t>&gt;</a:t>
            </a:r>
            <a:endParaRPr lang="en-US" sz="24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en-US" sz="2400" dirty="0">
                <a:solidFill>
                  <a:srgbClr val="4F76AC"/>
                </a:solidFill>
                <a:highlight>
                  <a:srgbClr val="FFFFFF"/>
                </a:highlight>
                <a:latin typeface="Consolas"/>
              </a:rPr>
              <a:t>&lt;/</a:t>
            </a:r>
            <a:r>
              <a:rPr lang="en-US" sz="2400" dirty="0">
                <a:solidFill>
                  <a:srgbClr val="823125"/>
                </a:solidFill>
                <a:highlight>
                  <a:srgbClr val="FFFFFF"/>
                </a:highlight>
                <a:latin typeface="Consolas"/>
              </a:rPr>
              <a:t>body</a:t>
            </a:r>
            <a:r>
              <a:rPr lang="en-US" sz="2400" dirty="0">
                <a:solidFill>
                  <a:srgbClr val="4F76AC"/>
                </a:solidFill>
                <a:highlight>
                  <a:srgbClr val="FFFFFF"/>
                </a:highlight>
                <a:latin typeface="Consolas"/>
              </a:rPr>
              <a:t>&gt;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74481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1097280"/>
            <a:ext cx="7315200" cy="3194721"/>
          </a:xfrm>
        </p:spPr>
        <p:txBody>
          <a:bodyPr/>
          <a:lstStyle/>
          <a:p>
            <a:r>
              <a:rPr lang="en-US" dirty="0" smtClean="0"/>
              <a:t>Updating the Content of Elements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930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Updating Content in Elements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5760" y="1371600"/>
            <a:ext cx="11704320" cy="2604816"/>
          </a:xfrm>
        </p:spPr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dirty="0"/>
              <a:t>Use the </a:t>
            </a:r>
            <a:r>
              <a:rPr lang="en-US" dirty="0" err="1">
                <a:latin typeface="Consolas"/>
                <a:cs typeface="Consolas"/>
              </a:rPr>
              <a:t>innerHTML</a:t>
            </a:r>
            <a:r>
              <a:rPr lang="en-US" dirty="0"/>
              <a:t> property to change content or insert new content between element tags</a:t>
            </a:r>
          </a:p>
          <a:p>
            <a:pPr lvl="2"/>
            <a:r>
              <a:rPr lang="en-US" dirty="0"/>
              <a:t>It can be used on any element</a:t>
            </a:r>
          </a:p>
          <a:p>
            <a:pPr marL="457200" indent="-457200">
              <a:buFont typeface="Arial"/>
              <a:buChar char="•"/>
            </a:pPr>
            <a:r>
              <a:rPr lang="en-US" dirty="0"/>
              <a:t>To change content, set the </a:t>
            </a:r>
            <a:r>
              <a:rPr lang="en-US" dirty="0" err="1">
                <a:latin typeface="Consolas"/>
                <a:cs typeface="Consolas"/>
              </a:rPr>
              <a:t>innerHTML</a:t>
            </a:r>
            <a:r>
              <a:rPr lang="en-US" dirty="0"/>
              <a:t> property to the desired string</a:t>
            </a:r>
          </a:p>
          <a:p>
            <a:pPr lvl="2"/>
            <a:r>
              <a:rPr lang="en-US" dirty="0"/>
              <a:t>To do this, we must use the equals symbol (=)</a:t>
            </a:r>
          </a:p>
          <a:p>
            <a:pPr marL="457200" indent="-457200">
              <a:buFont typeface="Arial"/>
              <a:buChar char="•"/>
            </a:pPr>
            <a:r>
              <a:rPr lang="en-US" dirty="0"/>
              <a:t>To remove content, set it to an empty </a:t>
            </a:r>
            <a:r>
              <a:rPr lang="en-US" dirty="0" smtClean="0"/>
              <a:t>string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6841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1097280"/>
            <a:ext cx="7315200" cy="1200329"/>
          </a:xfrm>
        </p:spPr>
        <p:txBody>
          <a:bodyPr/>
          <a:lstStyle/>
          <a:p>
            <a:r>
              <a:rPr lang="en-US" dirty="0" smtClean="0"/>
              <a:t>JavaScript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01845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107C10"/>
                </a:solidFill>
                <a:latin typeface="Consolas"/>
                <a:cs typeface="Consolas"/>
              </a:rPr>
              <a:t>innerHTML</a:t>
            </a:r>
            <a:r>
              <a:rPr lang="en-US" dirty="0">
                <a:solidFill>
                  <a:srgbClr val="107C10"/>
                </a:solidFill>
              </a:rPr>
              <a:t> Demo</a:t>
            </a:r>
          </a:p>
        </p:txBody>
      </p:sp>
      <p:sp>
        <p:nvSpPr>
          <p:cNvPr id="4" name="Rectangle 3"/>
          <p:cNvSpPr/>
          <p:nvPr/>
        </p:nvSpPr>
        <p:spPr>
          <a:xfrm>
            <a:off x="503237" y="1516062"/>
            <a:ext cx="11125200" cy="4832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altLang="en-US" sz="2800" dirty="0">
                <a:solidFill>
                  <a:srgbClr val="82312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body</a:t>
            </a:r>
            <a:r>
              <a:rPr lang="en-US" altLang="en-US" sz="28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altLang="en-US" sz="28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800" dirty="0">
              <a:solidFill>
                <a:srgbClr val="4F76A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en-US" altLang="en-US" sz="2800" dirty="0">
                <a:solidFill>
                  <a:srgbClr val="82312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h1</a:t>
            </a:r>
            <a:r>
              <a:rPr lang="en-US" altLang="en-US" sz="28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altLang="en-US" sz="28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Updating Content</a:t>
            </a:r>
            <a:r>
              <a:rPr lang="en-US" altLang="en-US" sz="28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&lt;/</a:t>
            </a:r>
            <a:r>
              <a:rPr lang="en-US" altLang="en-US" sz="2800" dirty="0">
                <a:solidFill>
                  <a:srgbClr val="82312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h1</a:t>
            </a:r>
            <a:r>
              <a:rPr lang="en-US" altLang="en-US" sz="28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en-US" sz="28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altLang="en-US" sz="2800" dirty="0">
                <a:solidFill>
                  <a:srgbClr val="82312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</a:t>
            </a:r>
            <a:r>
              <a:rPr lang="en-US" altLang="en-US" sz="28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800" dirty="0">
                <a:solidFill>
                  <a:srgbClr val="CF482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id</a:t>
            </a:r>
            <a:r>
              <a:rPr lang="en-US" altLang="en-US" sz="28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="demo"&gt;&lt;/</a:t>
            </a:r>
            <a:r>
              <a:rPr lang="en-US" altLang="en-US" sz="2800" dirty="0">
                <a:solidFill>
                  <a:srgbClr val="82312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</a:t>
            </a:r>
            <a:r>
              <a:rPr lang="en-US" altLang="en-US" sz="28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en-US" sz="28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altLang="en-US" sz="2800" dirty="0">
                <a:solidFill>
                  <a:srgbClr val="82312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script</a:t>
            </a:r>
            <a:r>
              <a:rPr lang="en-US" altLang="en-US" sz="28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800" dirty="0">
                <a:solidFill>
                  <a:srgbClr val="CF482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type</a:t>
            </a:r>
            <a:r>
              <a:rPr lang="en-US" altLang="en-US" sz="28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="text/</a:t>
            </a:r>
            <a:r>
              <a:rPr lang="en-US" altLang="en-US" sz="2800" dirty="0" err="1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javascript</a:t>
            </a:r>
            <a:r>
              <a:rPr lang="en-US" altLang="en-US" sz="28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"&gt;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altLang="en-US" sz="2800" dirty="0" err="1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document.getElementById</a:t>
            </a:r>
            <a:r>
              <a:rPr lang="en-US" altLang="en-US" sz="2800" dirty="0">
                <a:solidFill>
                  <a:srgbClr val="1E7C7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2800" dirty="0">
                <a:solidFill>
                  <a:srgbClr val="82312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"demo"</a:t>
            </a:r>
            <a:r>
              <a:rPr lang="en-US" altLang="en-US" sz="2800" dirty="0">
                <a:solidFill>
                  <a:srgbClr val="1E7C7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altLang="en-US" sz="28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altLang="en-US" sz="2800" dirty="0" err="1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innerHTML</a:t>
            </a:r>
            <a:r>
              <a:rPr lang="en-US" altLang="en-US" sz="2800" dirty="0">
                <a:solidFill>
                  <a:srgbClr val="1E7C7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altLang="en-US" sz="28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‘Using </a:t>
            </a:r>
            <a:endParaRPr lang="en-US" altLang="en-US" sz="2800" dirty="0" smtClean="0">
              <a:solidFill>
                <a:srgbClr val="4F76A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800" dirty="0" smtClean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JavaScript </a:t>
            </a:r>
            <a:r>
              <a:rPr lang="en-US" altLang="en-US" sz="28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 super fun!’</a:t>
            </a:r>
            <a:r>
              <a:rPr lang="en-US" altLang="en-US" sz="2800" dirty="0">
                <a:solidFill>
                  <a:srgbClr val="1E7C7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r>
              <a:rPr lang="en-US" altLang="en-US" sz="28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br>
              <a:rPr lang="en-US" altLang="en-US" sz="28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altLang="en-US" sz="28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en-US" sz="28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&lt;/</a:t>
            </a:r>
            <a:r>
              <a:rPr lang="en-US" altLang="en-US" sz="2800" dirty="0">
                <a:solidFill>
                  <a:srgbClr val="82312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script</a:t>
            </a:r>
            <a:r>
              <a:rPr lang="en-US" altLang="en-US" sz="28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800" dirty="0">
              <a:solidFill>
                <a:srgbClr val="4F76A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&lt;/</a:t>
            </a:r>
            <a:r>
              <a:rPr lang="en-US" altLang="en-US" sz="2800" dirty="0">
                <a:solidFill>
                  <a:srgbClr val="82312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body</a:t>
            </a:r>
            <a:r>
              <a:rPr lang="en-US" altLang="en-US" sz="28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endParaRPr lang="en-US" altLang="en-US" sz="5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4604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1097280"/>
            <a:ext cx="7315200" cy="1200329"/>
          </a:xfrm>
        </p:spPr>
        <p:txBody>
          <a:bodyPr/>
          <a:lstStyle/>
          <a:p>
            <a:r>
              <a:rPr lang="en-US" dirty="0" smtClean="0"/>
              <a:t>Adding Elements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1509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107C10"/>
                </a:solidFill>
              </a:rPr>
              <a:t>The </a:t>
            </a:r>
            <a:r>
              <a:rPr lang="en-US" dirty="0" err="1">
                <a:solidFill>
                  <a:srgbClr val="107C10"/>
                </a:solidFill>
                <a:latin typeface="Consolas"/>
                <a:cs typeface="Consolas"/>
              </a:rPr>
              <a:t>createElement</a:t>
            </a:r>
            <a:r>
              <a:rPr lang="en-US" dirty="0">
                <a:solidFill>
                  <a:srgbClr val="107C10"/>
                </a:solidFill>
              </a:rPr>
              <a:t> method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5760" y="1371600"/>
            <a:ext cx="5852477" cy="2595582"/>
          </a:xfrm>
        </p:spPr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/>
              <a:t>Make elements, like images, appear on screen with the </a:t>
            </a:r>
            <a:r>
              <a:rPr lang="en-US" dirty="0">
                <a:latin typeface="Consolas"/>
                <a:cs typeface="Consolas"/>
              </a:rPr>
              <a:t>document</a:t>
            </a:r>
            <a:r>
              <a:rPr lang="en-US" dirty="0"/>
              <a:t> object’s </a:t>
            </a:r>
            <a:r>
              <a:rPr lang="en-US" dirty="0" err="1">
                <a:latin typeface="Consolas"/>
                <a:cs typeface="Consolas"/>
              </a:rPr>
              <a:t>createElement</a:t>
            </a:r>
            <a:r>
              <a:rPr lang="en-US" dirty="0"/>
              <a:t> method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Add the element to the screen using the </a:t>
            </a:r>
            <a:r>
              <a:rPr lang="en-US" dirty="0" err="1">
                <a:latin typeface="Consolas"/>
                <a:cs typeface="Consolas"/>
              </a:rPr>
              <a:t>appendChild</a:t>
            </a:r>
            <a:r>
              <a:rPr lang="en-US" dirty="0">
                <a:latin typeface="Consolas"/>
                <a:cs typeface="Consolas"/>
              </a:rPr>
              <a:t>()</a:t>
            </a:r>
            <a:r>
              <a:rPr lang="en-US" dirty="0"/>
              <a:t> </a:t>
            </a:r>
            <a:r>
              <a:rPr lang="en-US" dirty="0" smtClean="0"/>
              <a:t>method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446837" y="1211262"/>
            <a:ext cx="5410200" cy="2659592"/>
            <a:chOff x="6446837" y="1211262"/>
            <a:chExt cx="5410200" cy="2659592"/>
          </a:xfrm>
        </p:grpSpPr>
        <p:sp>
          <p:nvSpPr>
            <p:cNvPr id="7" name="Rectangle 6"/>
            <p:cNvSpPr/>
            <p:nvPr/>
          </p:nvSpPr>
          <p:spPr>
            <a:xfrm>
              <a:off x="6446837" y="1500974"/>
              <a:ext cx="5410200" cy="2369880"/>
            </a:xfrm>
            <a:prstGeom prst="rect">
              <a:avLst/>
            </a:prstGeom>
            <a:noFill/>
            <a:ln>
              <a:solidFill>
                <a:srgbClr val="09157C"/>
              </a:solidFill>
            </a:ln>
          </p:spPr>
          <p:txBody>
            <a:bodyPr wrap="square">
              <a:spAutoFit/>
            </a:bodyPr>
            <a:lstStyle/>
            <a:p>
              <a:endParaRPr lang="en-US" sz="1600" dirty="0" smtClean="0">
                <a:solidFill>
                  <a:srgbClr val="4F76AC"/>
                </a:solidFill>
                <a:highlight>
                  <a:srgbClr val="FFFFFF"/>
                </a:highlight>
                <a:latin typeface="Consolas"/>
              </a:endParaRPr>
            </a:p>
            <a:p>
              <a:r>
                <a:rPr lang="en-US" sz="1600" dirty="0" smtClean="0">
                  <a:solidFill>
                    <a:srgbClr val="4F76AC"/>
                  </a:solidFill>
                  <a:highlight>
                    <a:srgbClr val="FFFFFF"/>
                  </a:highlight>
                  <a:latin typeface="Consolas"/>
                </a:rPr>
                <a:t>function</a:t>
              </a:r>
              <a:r>
                <a:rPr lang="en-US" sz="1600" dirty="0" smtClean="0">
                  <a:solidFill>
                    <a:srgbClr val="000000"/>
                  </a:solidFill>
                  <a:highlight>
                    <a:srgbClr val="FFFFFF"/>
                  </a:highlight>
                  <a:latin typeface="Consolas"/>
                </a:rPr>
                <a:t> </a:t>
              </a:r>
              <a:r>
                <a:rPr lang="en-US" sz="1600" dirty="0" err="1">
                  <a:solidFill>
                    <a:srgbClr val="000000"/>
                  </a:solidFill>
                  <a:highlight>
                    <a:srgbClr val="FFFFFF"/>
                  </a:highlight>
                  <a:latin typeface="Consolas"/>
                </a:rPr>
                <a:t>show_image</a:t>
              </a:r>
              <a:r>
                <a:rPr lang="en-US" sz="1600" dirty="0">
                  <a:solidFill>
                    <a:srgbClr val="1E7C70"/>
                  </a:solidFill>
                  <a:highlight>
                    <a:srgbClr val="FFFFFF"/>
                  </a:highlight>
                  <a:latin typeface="Consolas"/>
                </a:rPr>
                <a:t>(</a:t>
              </a:r>
              <a:r>
                <a:rPr lang="en-US" sz="1600" dirty="0" err="1">
                  <a:solidFill>
                    <a:srgbClr val="000000"/>
                  </a:solidFill>
                  <a:highlight>
                    <a:srgbClr val="FFFFFF"/>
                  </a:highlight>
                  <a:latin typeface="Consolas"/>
                </a:rPr>
                <a:t>src</a:t>
              </a:r>
              <a:r>
                <a:rPr lang="en-US" sz="1600" dirty="0">
                  <a:solidFill>
                    <a:srgbClr val="1E7C70"/>
                  </a:solidFill>
                  <a:highlight>
                    <a:srgbClr val="FFFFFF"/>
                  </a:highlight>
                  <a:latin typeface="Consolas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highlight>
                    <a:srgbClr val="FFFFFF"/>
                  </a:highlight>
                  <a:latin typeface="Consolas"/>
                </a:rPr>
                <a:t> width</a:t>
              </a:r>
              <a:r>
                <a:rPr lang="en-US" sz="1600" dirty="0">
                  <a:solidFill>
                    <a:srgbClr val="1E7C70"/>
                  </a:solidFill>
                  <a:highlight>
                    <a:srgbClr val="FFFFFF"/>
                  </a:highlight>
                  <a:latin typeface="Consolas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highlight>
                    <a:srgbClr val="FFFFFF"/>
                  </a:highlight>
                  <a:latin typeface="Consolas"/>
                </a:rPr>
                <a:t> height</a:t>
              </a:r>
              <a:r>
                <a:rPr lang="en-US" sz="1600" dirty="0">
                  <a:solidFill>
                    <a:srgbClr val="1E7C70"/>
                  </a:solidFill>
                  <a:highlight>
                    <a:srgbClr val="FFFFFF"/>
                  </a:highlight>
                  <a:latin typeface="Consolas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highlight>
                    <a:srgbClr val="FFFFFF"/>
                  </a:highlight>
                  <a:latin typeface="Consolas"/>
                </a:rPr>
                <a:t> alt</a:t>
              </a:r>
              <a:r>
                <a:rPr lang="en-US" sz="1600" dirty="0">
                  <a:solidFill>
                    <a:srgbClr val="1E7C70"/>
                  </a:solidFill>
                  <a:highlight>
                    <a:srgbClr val="FFFFFF"/>
                  </a:highlight>
                  <a:latin typeface="Consolas"/>
                </a:rPr>
                <a:t>)</a:t>
              </a:r>
              <a:r>
                <a:rPr lang="en-US" sz="1600" dirty="0">
                  <a:solidFill>
                    <a:srgbClr val="000000"/>
                  </a:solidFill>
                  <a:highlight>
                    <a:srgbClr val="FFFFFF"/>
                  </a:highlight>
                  <a:latin typeface="Consolas"/>
                </a:rPr>
                <a:t> </a:t>
              </a:r>
              <a:r>
                <a:rPr lang="en-US" sz="1600" dirty="0">
                  <a:solidFill>
                    <a:srgbClr val="1E7C70"/>
                  </a:solidFill>
                  <a:highlight>
                    <a:srgbClr val="FFFFFF"/>
                  </a:highlight>
                  <a:latin typeface="Consolas"/>
                </a:rPr>
                <a:t>{</a:t>
              </a:r>
              <a:r>
                <a:rPr lang="en-US" sz="1600" dirty="0">
                  <a:solidFill>
                    <a:srgbClr val="000000"/>
                  </a:solidFill>
                  <a:highlight>
                    <a:srgbClr val="FFFFFF"/>
                  </a:highlight>
                  <a:latin typeface="Consolas"/>
                </a:rPr>
                <a:t> </a:t>
              </a:r>
            </a:p>
            <a:p>
              <a:r>
                <a:rPr lang="en-US" sz="1600" dirty="0">
                  <a:solidFill>
                    <a:srgbClr val="000000"/>
                  </a:solidFill>
                  <a:highlight>
                    <a:srgbClr val="FFFFFF"/>
                  </a:highlight>
                  <a:latin typeface="Consolas"/>
                </a:rPr>
                <a:t>    </a:t>
              </a:r>
              <a:r>
                <a:rPr lang="en-US" sz="1600" dirty="0" err="1">
                  <a:solidFill>
                    <a:srgbClr val="4F76AC"/>
                  </a:solidFill>
                  <a:highlight>
                    <a:srgbClr val="FFFFFF"/>
                  </a:highlight>
                  <a:latin typeface="Consolas"/>
                </a:rPr>
                <a:t>var</a:t>
              </a:r>
              <a:r>
                <a:rPr lang="en-US" sz="1600" dirty="0">
                  <a:solidFill>
                    <a:srgbClr val="000000"/>
                  </a:solidFill>
                  <a:highlight>
                    <a:srgbClr val="FFFFFF"/>
                  </a:highlight>
                  <a:latin typeface="Consolas"/>
                </a:rPr>
                <a:t> </a:t>
              </a:r>
              <a:r>
                <a:rPr lang="en-US" sz="1600" dirty="0" err="1">
                  <a:solidFill>
                    <a:srgbClr val="000000"/>
                  </a:solidFill>
                  <a:highlight>
                    <a:srgbClr val="FFFFFF"/>
                  </a:highlight>
                  <a:latin typeface="Consolas"/>
                </a:rPr>
                <a:t>img</a:t>
              </a:r>
              <a:r>
                <a:rPr lang="en-US" sz="1600" dirty="0">
                  <a:solidFill>
                    <a:srgbClr val="000000"/>
                  </a:solidFill>
                  <a:highlight>
                    <a:srgbClr val="FFFFFF"/>
                  </a:highlight>
                  <a:latin typeface="Consolas"/>
                </a:rPr>
                <a:t> </a:t>
              </a:r>
              <a:r>
                <a:rPr lang="en-US" sz="1600" dirty="0">
                  <a:solidFill>
                    <a:srgbClr val="1E7C70"/>
                  </a:solidFill>
                  <a:highlight>
                    <a:srgbClr val="FFFFFF"/>
                  </a:highlight>
                  <a:latin typeface="Consolas"/>
                </a:rPr>
                <a:t>=</a:t>
              </a:r>
              <a:r>
                <a:rPr lang="en-US" sz="1600" dirty="0">
                  <a:solidFill>
                    <a:srgbClr val="000000"/>
                  </a:solidFill>
                  <a:highlight>
                    <a:srgbClr val="FFFFFF"/>
                  </a:highlight>
                  <a:latin typeface="Consolas"/>
                </a:rPr>
                <a:t> </a:t>
              </a:r>
              <a:r>
                <a:rPr lang="en-US" sz="1600" dirty="0" err="1">
                  <a:solidFill>
                    <a:srgbClr val="000000"/>
                  </a:solidFill>
                  <a:highlight>
                    <a:srgbClr val="FFFFFF"/>
                  </a:highlight>
                  <a:latin typeface="Consolas"/>
                </a:rPr>
                <a:t>document.createElement</a:t>
              </a:r>
              <a:r>
                <a:rPr lang="en-US" sz="1600" dirty="0">
                  <a:solidFill>
                    <a:srgbClr val="1E7C70"/>
                  </a:solidFill>
                  <a:highlight>
                    <a:srgbClr val="FFFFFF"/>
                  </a:highlight>
                  <a:latin typeface="Consolas"/>
                </a:rPr>
                <a:t>(</a:t>
              </a:r>
              <a:r>
                <a:rPr lang="en-US" sz="1600" dirty="0">
                  <a:solidFill>
                    <a:srgbClr val="823125"/>
                  </a:solidFill>
                  <a:highlight>
                    <a:srgbClr val="FFFFFF"/>
                  </a:highlight>
                  <a:latin typeface="Consolas"/>
                </a:rPr>
                <a:t>"</a:t>
              </a:r>
              <a:r>
                <a:rPr lang="en-US" sz="1600" dirty="0" err="1">
                  <a:solidFill>
                    <a:srgbClr val="823125"/>
                  </a:solidFill>
                  <a:highlight>
                    <a:srgbClr val="FFFFFF"/>
                  </a:highlight>
                  <a:latin typeface="Consolas"/>
                </a:rPr>
                <a:t>img</a:t>
              </a:r>
              <a:r>
                <a:rPr lang="en-US" sz="1600" dirty="0">
                  <a:solidFill>
                    <a:srgbClr val="823125"/>
                  </a:solidFill>
                  <a:highlight>
                    <a:srgbClr val="FFFFFF"/>
                  </a:highlight>
                  <a:latin typeface="Consolas"/>
                </a:rPr>
                <a:t>"</a:t>
              </a:r>
              <a:r>
                <a:rPr lang="en-US" sz="1600" dirty="0">
                  <a:solidFill>
                    <a:srgbClr val="1E7C70"/>
                  </a:solidFill>
                  <a:highlight>
                    <a:srgbClr val="FFFFFF"/>
                  </a:highlight>
                  <a:latin typeface="Consolas"/>
                </a:rPr>
                <a:t>);</a:t>
              </a:r>
              <a:r>
                <a:rPr lang="en-US" sz="1600" dirty="0">
                  <a:solidFill>
                    <a:srgbClr val="000000"/>
                  </a:solidFill>
                  <a:highlight>
                    <a:srgbClr val="FFFFFF"/>
                  </a:highlight>
                  <a:latin typeface="Consolas"/>
                </a:rPr>
                <a:t> </a:t>
              </a:r>
            </a:p>
            <a:p>
              <a:r>
                <a:rPr lang="hr-HR" sz="1600" dirty="0">
                  <a:solidFill>
                    <a:srgbClr val="000000"/>
                  </a:solidFill>
                  <a:highlight>
                    <a:srgbClr val="FFFFFF"/>
                  </a:highlight>
                  <a:latin typeface="Consolas"/>
                </a:rPr>
                <a:t>    img.src </a:t>
              </a:r>
              <a:r>
                <a:rPr lang="hr-HR" sz="1600" dirty="0">
                  <a:solidFill>
                    <a:srgbClr val="1E7C70"/>
                  </a:solidFill>
                  <a:highlight>
                    <a:srgbClr val="FFFFFF"/>
                  </a:highlight>
                  <a:latin typeface="Consolas"/>
                </a:rPr>
                <a:t>=</a:t>
              </a:r>
              <a:r>
                <a:rPr lang="hr-HR" sz="1600" dirty="0">
                  <a:solidFill>
                    <a:srgbClr val="000000"/>
                  </a:solidFill>
                  <a:highlight>
                    <a:srgbClr val="FFFFFF"/>
                  </a:highlight>
                  <a:latin typeface="Consolas"/>
                </a:rPr>
                <a:t> src</a:t>
              </a:r>
              <a:r>
                <a:rPr lang="hr-HR" sz="1600" dirty="0">
                  <a:solidFill>
                    <a:srgbClr val="1E7C70"/>
                  </a:solidFill>
                  <a:highlight>
                    <a:srgbClr val="FFFFFF"/>
                  </a:highlight>
                  <a:latin typeface="Consolas"/>
                </a:rPr>
                <a:t>;</a:t>
              </a:r>
              <a:endParaRPr lang="hr-HR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endParaRPr>
            </a:p>
            <a:p>
              <a:r>
                <a:rPr lang="en-US" sz="1600" dirty="0">
                  <a:solidFill>
                    <a:srgbClr val="000000"/>
                  </a:solidFill>
                  <a:highlight>
                    <a:srgbClr val="FFFFFF"/>
                  </a:highlight>
                  <a:latin typeface="Consolas"/>
                </a:rPr>
                <a:t>    </a:t>
              </a:r>
              <a:r>
                <a:rPr lang="en-US" sz="1600" dirty="0" err="1">
                  <a:solidFill>
                    <a:srgbClr val="000000"/>
                  </a:solidFill>
                  <a:highlight>
                    <a:srgbClr val="FFFFFF"/>
                  </a:highlight>
                  <a:latin typeface="Consolas"/>
                </a:rPr>
                <a:t>img.width</a:t>
              </a:r>
              <a:r>
                <a:rPr lang="en-US" sz="1600" dirty="0">
                  <a:solidFill>
                    <a:srgbClr val="000000"/>
                  </a:solidFill>
                  <a:highlight>
                    <a:srgbClr val="FFFFFF"/>
                  </a:highlight>
                  <a:latin typeface="Consolas"/>
                </a:rPr>
                <a:t> </a:t>
              </a:r>
              <a:r>
                <a:rPr lang="en-US" sz="1600" dirty="0">
                  <a:solidFill>
                    <a:srgbClr val="1E7C70"/>
                  </a:solidFill>
                  <a:highlight>
                    <a:srgbClr val="FFFFFF"/>
                  </a:highlight>
                  <a:latin typeface="Consolas"/>
                </a:rPr>
                <a:t>=</a:t>
              </a:r>
              <a:r>
                <a:rPr lang="en-US" sz="1600" dirty="0">
                  <a:solidFill>
                    <a:srgbClr val="000000"/>
                  </a:solidFill>
                  <a:highlight>
                    <a:srgbClr val="FFFFFF"/>
                  </a:highlight>
                  <a:latin typeface="Consolas"/>
                </a:rPr>
                <a:t> width</a:t>
              </a:r>
              <a:r>
                <a:rPr lang="en-US" sz="1600" dirty="0">
                  <a:solidFill>
                    <a:srgbClr val="1E7C70"/>
                  </a:solidFill>
                  <a:highlight>
                    <a:srgbClr val="FFFFFF"/>
                  </a:highlight>
                  <a:latin typeface="Consolas"/>
                </a:rPr>
                <a:t>;</a:t>
              </a:r>
              <a:endPara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endParaRPr>
            </a:p>
            <a:p>
              <a:r>
                <a:rPr lang="en-US" sz="1600" dirty="0">
                  <a:solidFill>
                    <a:srgbClr val="000000"/>
                  </a:solidFill>
                  <a:highlight>
                    <a:srgbClr val="FFFFFF"/>
                  </a:highlight>
                  <a:latin typeface="Consolas"/>
                </a:rPr>
                <a:t>    </a:t>
              </a:r>
              <a:r>
                <a:rPr lang="en-US" sz="1600" dirty="0" err="1">
                  <a:solidFill>
                    <a:srgbClr val="000000"/>
                  </a:solidFill>
                  <a:highlight>
                    <a:srgbClr val="FFFFFF"/>
                  </a:highlight>
                  <a:latin typeface="Consolas"/>
                </a:rPr>
                <a:t>img.height</a:t>
              </a:r>
              <a:r>
                <a:rPr lang="en-US" sz="1600" dirty="0">
                  <a:solidFill>
                    <a:srgbClr val="000000"/>
                  </a:solidFill>
                  <a:highlight>
                    <a:srgbClr val="FFFFFF"/>
                  </a:highlight>
                  <a:latin typeface="Consolas"/>
                </a:rPr>
                <a:t> </a:t>
              </a:r>
              <a:r>
                <a:rPr lang="en-US" sz="1600" dirty="0">
                  <a:solidFill>
                    <a:srgbClr val="1E7C70"/>
                  </a:solidFill>
                  <a:highlight>
                    <a:srgbClr val="FFFFFF"/>
                  </a:highlight>
                  <a:latin typeface="Consolas"/>
                </a:rPr>
                <a:t>=</a:t>
              </a:r>
              <a:r>
                <a:rPr lang="en-US" sz="1600" dirty="0">
                  <a:solidFill>
                    <a:srgbClr val="000000"/>
                  </a:solidFill>
                  <a:highlight>
                    <a:srgbClr val="FFFFFF"/>
                  </a:highlight>
                  <a:latin typeface="Consolas"/>
                </a:rPr>
                <a:t> height</a:t>
              </a:r>
              <a:r>
                <a:rPr lang="en-US" sz="1600" dirty="0">
                  <a:solidFill>
                    <a:srgbClr val="1E7C70"/>
                  </a:solidFill>
                  <a:highlight>
                    <a:srgbClr val="FFFFFF"/>
                  </a:highlight>
                  <a:latin typeface="Consolas"/>
                </a:rPr>
                <a:t>;</a:t>
              </a:r>
              <a:r>
                <a:rPr lang="en-US" sz="1600" dirty="0">
                  <a:solidFill>
                    <a:srgbClr val="000000"/>
                  </a:solidFill>
                  <a:highlight>
                    <a:srgbClr val="FFFFFF"/>
                  </a:highlight>
                  <a:latin typeface="Consolas"/>
                </a:rPr>
                <a:t> </a:t>
              </a:r>
              <a:r>
                <a:rPr lang="en-US" sz="1600" dirty="0" err="1">
                  <a:solidFill>
                    <a:srgbClr val="000000"/>
                  </a:solidFill>
                  <a:highlight>
                    <a:srgbClr val="FFFFFF"/>
                  </a:highlight>
                  <a:latin typeface="Consolas"/>
                </a:rPr>
                <a:t>img.alt</a:t>
              </a:r>
              <a:r>
                <a:rPr lang="en-US" sz="1600" dirty="0">
                  <a:solidFill>
                    <a:srgbClr val="000000"/>
                  </a:solidFill>
                  <a:highlight>
                    <a:srgbClr val="FFFFFF"/>
                  </a:highlight>
                  <a:latin typeface="Consolas"/>
                </a:rPr>
                <a:t> </a:t>
              </a:r>
              <a:r>
                <a:rPr lang="en-US" sz="1600" dirty="0">
                  <a:solidFill>
                    <a:srgbClr val="1E7C70"/>
                  </a:solidFill>
                  <a:highlight>
                    <a:srgbClr val="FFFFFF"/>
                  </a:highlight>
                  <a:latin typeface="Consolas"/>
                </a:rPr>
                <a:t>=</a:t>
              </a:r>
              <a:r>
                <a:rPr lang="en-US" sz="1600" dirty="0">
                  <a:solidFill>
                    <a:srgbClr val="000000"/>
                  </a:solidFill>
                  <a:highlight>
                    <a:srgbClr val="FFFFFF"/>
                  </a:highlight>
                  <a:latin typeface="Consolas"/>
                </a:rPr>
                <a:t> alt</a:t>
              </a:r>
              <a:r>
                <a:rPr lang="en-US" sz="1600" dirty="0">
                  <a:solidFill>
                    <a:srgbClr val="1E7C70"/>
                  </a:solidFill>
                  <a:highlight>
                    <a:srgbClr val="FFFFFF"/>
                  </a:highlight>
                  <a:latin typeface="Consolas"/>
                </a:rPr>
                <a:t>;</a:t>
              </a:r>
              <a:endPara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endParaRPr>
            </a:p>
            <a:p>
              <a:r>
                <a:rPr lang="en-US" sz="1600" dirty="0">
                  <a:solidFill>
                    <a:srgbClr val="000000"/>
                  </a:solidFill>
                  <a:highlight>
                    <a:srgbClr val="FFFFFF"/>
                  </a:highlight>
                  <a:latin typeface="Consolas"/>
                </a:rPr>
                <a:t>    </a:t>
              </a:r>
              <a:r>
                <a:rPr lang="en-US" sz="1600" dirty="0">
                  <a:solidFill>
                    <a:srgbClr val="46830D"/>
                  </a:solidFill>
                  <a:highlight>
                    <a:srgbClr val="FFFFFF"/>
                  </a:highlight>
                  <a:latin typeface="Consolas"/>
                </a:rPr>
                <a:t>// Adds it to the &lt;body&gt; tag</a:t>
              </a:r>
              <a:endPara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endParaRPr>
            </a:p>
            <a:p>
              <a:r>
                <a:rPr lang="en-US" sz="1600" dirty="0">
                  <a:solidFill>
                    <a:srgbClr val="000000"/>
                  </a:solidFill>
                  <a:highlight>
                    <a:srgbClr val="FFFFFF"/>
                  </a:highlight>
                  <a:latin typeface="Consolas"/>
                </a:rPr>
                <a:t>    </a:t>
              </a:r>
              <a:r>
                <a:rPr lang="en-US" sz="1600" dirty="0" err="1">
                  <a:solidFill>
                    <a:srgbClr val="000000"/>
                  </a:solidFill>
                  <a:highlight>
                    <a:srgbClr val="FFFFFF"/>
                  </a:highlight>
                  <a:latin typeface="Consolas"/>
                </a:rPr>
                <a:t>document.body.appendChild</a:t>
              </a:r>
              <a:r>
                <a:rPr lang="en-US" sz="1600" dirty="0">
                  <a:solidFill>
                    <a:srgbClr val="1E7C70"/>
                  </a:solidFill>
                  <a:highlight>
                    <a:srgbClr val="FFFFFF"/>
                  </a:highlight>
                  <a:latin typeface="Consolas"/>
                </a:rPr>
                <a:t>(</a:t>
              </a:r>
              <a:r>
                <a:rPr lang="en-US" sz="1600" dirty="0" err="1">
                  <a:solidFill>
                    <a:srgbClr val="000000"/>
                  </a:solidFill>
                  <a:highlight>
                    <a:srgbClr val="FFFFFF"/>
                  </a:highlight>
                  <a:latin typeface="Consolas"/>
                </a:rPr>
                <a:t>img</a:t>
              </a:r>
              <a:r>
                <a:rPr lang="en-US" sz="1600" dirty="0">
                  <a:solidFill>
                    <a:srgbClr val="1E7C70"/>
                  </a:solidFill>
                  <a:highlight>
                    <a:srgbClr val="FFFFFF"/>
                  </a:highlight>
                  <a:latin typeface="Consolas"/>
                </a:rPr>
                <a:t>);</a:t>
              </a:r>
              <a:endPara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endParaRPr>
            </a:p>
            <a:p>
              <a:r>
                <a:rPr lang="en-US" sz="1600" dirty="0">
                  <a:solidFill>
                    <a:srgbClr val="1E7C70"/>
                  </a:solidFill>
                  <a:highlight>
                    <a:srgbClr val="FFFFFF"/>
                  </a:highlight>
                  <a:latin typeface="Consolas"/>
                </a:rPr>
                <a:t>}</a:t>
              </a:r>
              <a:endParaRPr lang="en-US" sz="1600" dirty="0"/>
            </a:p>
          </p:txBody>
        </p:sp>
        <p:sp>
          <p:nvSpPr>
            <p:cNvPr id="8" name="Content Placeholder 2"/>
            <p:cNvSpPr txBox="1">
              <a:spLocks/>
            </p:cNvSpPr>
            <p:nvPr/>
          </p:nvSpPr>
          <p:spPr>
            <a:xfrm>
              <a:off x="9799637" y="1211262"/>
              <a:ext cx="1568943" cy="533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buNone/>
              </a:pPr>
              <a:r>
                <a:rPr lang="en-US" sz="2400" dirty="0" smtClean="0">
                  <a:solidFill>
                    <a:srgbClr val="09157C"/>
                  </a:solidFill>
                </a:rPr>
                <a:t>JavaScript</a:t>
              </a:r>
              <a:endParaRPr lang="en-US" sz="2400" dirty="0">
                <a:solidFill>
                  <a:srgbClr val="09157C"/>
                </a:solidFill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6446837" y="4259262"/>
            <a:ext cx="5410200" cy="1798260"/>
            <a:chOff x="6446837" y="3497262"/>
            <a:chExt cx="5410200" cy="1798260"/>
          </a:xfrm>
        </p:grpSpPr>
        <p:sp>
          <p:nvSpPr>
            <p:cNvPr id="9" name="Rectangle 8"/>
            <p:cNvSpPr/>
            <p:nvPr/>
          </p:nvSpPr>
          <p:spPr>
            <a:xfrm>
              <a:off x="6446837" y="3725862"/>
              <a:ext cx="5410200" cy="1569660"/>
            </a:xfrm>
            <a:prstGeom prst="rect">
              <a:avLst/>
            </a:prstGeom>
            <a:ln>
              <a:solidFill>
                <a:srgbClr val="09157C"/>
              </a:solidFill>
            </a:ln>
          </p:spPr>
          <p:txBody>
            <a:bodyPr wrap="square">
              <a:spAutoFit/>
            </a:bodyPr>
            <a:lstStyle/>
            <a:p>
              <a:endParaRPr lang="en-US" sz="1600" dirty="0" smtClean="0">
                <a:solidFill>
                  <a:srgbClr val="4F76AC"/>
                </a:solidFill>
                <a:highlight>
                  <a:srgbClr val="FFFFFF"/>
                </a:highlight>
                <a:latin typeface="Consolas"/>
              </a:endParaRPr>
            </a:p>
            <a:p>
              <a:r>
                <a:rPr lang="en-US" sz="1600" dirty="0" smtClean="0">
                  <a:solidFill>
                    <a:srgbClr val="4F76AC"/>
                  </a:solidFill>
                  <a:highlight>
                    <a:srgbClr val="FFFFFF"/>
                  </a:highlight>
                  <a:latin typeface="Consolas"/>
                </a:rPr>
                <a:t>&lt;</a:t>
              </a:r>
              <a:r>
                <a:rPr lang="en-US" sz="1600" dirty="0">
                  <a:solidFill>
                    <a:srgbClr val="823125"/>
                  </a:solidFill>
                  <a:highlight>
                    <a:srgbClr val="FFFFFF"/>
                  </a:highlight>
                  <a:latin typeface="Consolas"/>
                </a:rPr>
                <a:t>button</a:t>
              </a:r>
              <a:r>
                <a:rPr lang="en-US" sz="1600" dirty="0">
                  <a:solidFill>
                    <a:srgbClr val="000000"/>
                  </a:solidFill>
                  <a:highlight>
                    <a:srgbClr val="FFFFFF"/>
                  </a:highlight>
                  <a:latin typeface="Consolas"/>
                </a:rPr>
                <a:t> </a:t>
              </a:r>
            </a:p>
            <a:p>
              <a:r>
                <a:rPr lang="en-US" sz="1600" dirty="0">
                  <a:solidFill>
                    <a:srgbClr val="000000"/>
                  </a:solidFill>
                  <a:highlight>
                    <a:srgbClr val="FFFFFF"/>
                  </a:highlight>
                  <a:latin typeface="Consolas"/>
                </a:rPr>
                <a:t>    </a:t>
              </a:r>
              <a:r>
                <a:rPr lang="en-US" sz="1600" dirty="0" err="1" smtClean="0">
                  <a:solidFill>
                    <a:srgbClr val="CF4820"/>
                  </a:solidFill>
                  <a:highlight>
                    <a:srgbClr val="FFFFFF"/>
                  </a:highlight>
                  <a:latin typeface="Consolas"/>
                </a:rPr>
                <a:t>onclick</a:t>
              </a:r>
              <a:r>
                <a:rPr lang="en-US" sz="1600" dirty="0">
                  <a:solidFill>
                    <a:srgbClr val="4F76AC"/>
                  </a:solidFill>
                  <a:highlight>
                    <a:srgbClr val="FFFFFF"/>
                  </a:highlight>
                  <a:latin typeface="Consolas"/>
                </a:rPr>
                <a:t>="</a:t>
              </a:r>
              <a:r>
                <a:rPr lang="en-US" sz="1600" dirty="0" err="1">
                  <a:solidFill>
                    <a:srgbClr val="000000"/>
                  </a:solidFill>
                  <a:highlight>
                    <a:srgbClr val="FFFFFF"/>
                  </a:highlight>
                  <a:latin typeface="Consolas"/>
                </a:rPr>
                <a:t>show_image</a:t>
              </a:r>
              <a:r>
                <a:rPr lang="en-US" sz="1600" dirty="0">
                  <a:solidFill>
                    <a:srgbClr val="000000"/>
                  </a:solidFill>
                  <a:highlight>
                    <a:srgbClr val="FFFFFF"/>
                  </a:highlight>
                  <a:latin typeface="Consolas"/>
                </a:rPr>
                <a:t> </a:t>
              </a:r>
              <a:r>
                <a:rPr lang="en-US" sz="1600" dirty="0" smtClean="0">
                  <a:solidFill>
                    <a:srgbClr val="1E7C70"/>
                  </a:solidFill>
                  <a:highlight>
                    <a:srgbClr val="FFFFFF"/>
                  </a:highlight>
                  <a:latin typeface="Consolas"/>
                </a:rPr>
                <a:t>(</a:t>
              </a:r>
              <a:r>
                <a:rPr lang="en-US" sz="1600" dirty="0" smtClean="0">
                  <a:solidFill>
                    <a:srgbClr val="823125"/>
                  </a:solidFill>
                  <a:highlight>
                    <a:srgbClr val="FFFFFF"/>
                  </a:highlight>
                  <a:latin typeface="Consolas"/>
                </a:rPr>
                <a:t>’</a:t>
              </a:r>
              <a:r>
                <a:rPr lang="en-US" sz="1600" dirty="0" err="1" smtClean="0">
                  <a:solidFill>
                    <a:srgbClr val="823125"/>
                  </a:solidFill>
                  <a:highlight>
                    <a:srgbClr val="FFFFFF"/>
                  </a:highlight>
                  <a:latin typeface="Consolas"/>
                </a:rPr>
                <a:t>dog.jpg</a:t>
              </a:r>
              <a:r>
                <a:rPr lang="en-US" sz="1600" dirty="0" smtClean="0">
                  <a:solidFill>
                    <a:srgbClr val="823125"/>
                  </a:solidFill>
                  <a:highlight>
                    <a:srgbClr val="FFFFFF"/>
                  </a:highlight>
                  <a:latin typeface="Consolas"/>
                </a:rPr>
                <a:t>’</a:t>
              </a:r>
              <a:r>
                <a:rPr lang="en-US" sz="1600" dirty="0" smtClean="0">
                  <a:solidFill>
                    <a:srgbClr val="1E7C70"/>
                  </a:solidFill>
                  <a:highlight>
                    <a:srgbClr val="FFFFFF"/>
                  </a:highlight>
                  <a:latin typeface="Consolas"/>
                </a:rPr>
                <a:t>,</a:t>
              </a:r>
            </a:p>
            <a:p>
              <a:r>
                <a:rPr lang="en-US" sz="1600" dirty="0">
                  <a:solidFill>
                    <a:srgbClr val="1E7C70"/>
                  </a:solidFill>
                  <a:highlight>
                    <a:srgbClr val="FFFFFF"/>
                  </a:highlight>
                  <a:latin typeface="Consolas"/>
                </a:rPr>
                <a:t>	</a:t>
              </a:r>
              <a:r>
                <a:rPr lang="en-US" sz="1600" dirty="0" smtClean="0">
                  <a:solidFill>
                    <a:srgbClr val="9B5F9B"/>
                  </a:solidFill>
                  <a:highlight>
                    <a:srgbClr val="FFFFFF"/>
                  </a:highlight>
                  <a:latin typeface="Consolas"/>
                </a:rPr>
                <a:t>276</a:t>
              </a:r>
              <a:r>
                <a:rPr lang="en-US" sz="1600" dirty="0" smtClean="0">
                  <a:solidFill>
                    <a:srgbClr val="1E7C70"/>
                  </a:solidFill>
                  <a:highlight>
                    <a:srgbClr val="FFFFFF"/>
                  </a:highlight>
                  <a:latin typeface="Consolas"/>
                </a:rPr>
                <a:t>,</a:t>
              </a:r>
              <a:r>
                <a:rPr lang="en-US" sz="1600" dirty="0" smtClean="0">
                  <a:solidFill>
                    <a:srgbClr val="9B5F9B"/>
                  </a:solidFill>
                  <a:highlight>
                    <a:srgbClr val="FFFFFF"/>
                  </a:highlight>
                  <a:latin typeface="Consolas"/>
                </a:rPr>
                <a:t>110</a:t>
              </a:r>
              <a:r>
                <a:rPr lang="en-US" sz="1600" dirty="0">
                  <a:solidFill>
                    <a:srgbClr val="1E7C70"/>
                  </a:solidFill>
                  <a:highlight>
                    <a:srgbClr val="FFFFFF"/>
                  </a:highlight>
                  <a:latin typeface="Consolas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highlight>
                    <a:srgbClr val="FFFFFF"/>
                  </a:highlight>
                  <a:latin typeface="Consolas"/>
                </a:rPr>
                <a:t> </a:t>
              </a:r>
              <a:r>
                <a:rPr lang="en-US" sz="1600" dirty="0" smtClean="0">
                  <a:solidFill>
                    <a:srgbClr val="823125"/>
                  </a:solidFill>
                  <a:highlight>
                    <a:srgbClr val="FFFFFF"/>
                  </a:highlight>
                  <a:latin typeface="Consolas"/>
                </a:rPr>
                <a:t>’Stella'</a:t>
              </a:r>
              <a:r>
                <a:rPr lang="en-US" sz="1600" dirty="0">
                  <a:solidFill>
                    <a:srgbClr val="1E7C70"/>
                  </a:solidFill>
                  <a:highlight>
                    <a:srgbClr val="FFFFFF"/>
                  </a:highlight>
                  <a:latin typeface="Consolas"/>
                </a:rPr>
                <a:t>);</a:t>
              </a:r>
              <a:r>
                <a:rPr lang="en-US" sz="1600" dirty="0">
                  <a:solidFill>
                    <a:srgbClr val="4F76AC"/>
                  </a:solidFill>
                  <a:highlight>
                    <a:srgbClr val="FFFFFF"/>
                  </a:highlight>
                  <a:latin typeface="Consolas"/>
                </a:rPr>
                <a:t>"&gt;</a:t>
              </a:r>
              <a:endPara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endParaRPr>
            </a:p>
            <a:p>
              <a:r>
                <a:rPr lang="en-US" sz="1600" dirty="0">
                  <a:solidFill>
                    <a:srgbClr val="000000"/>
                  </a:solidFill>
                  <a:highlight>
                    <a:srgbClr val="FFFFFF"/>
                  </a:highlight>
                  <a:latin typeface="Consolas"/>
                </a:rPr>
                <a:t>   </a:t>
              </a:r>
              <a:r>
                <a:rPr lang="en-US" sz="1600" dirty="0" smtClean="0">
                  <a:solidFill>
                    <a:srgbClr val="000000"/>
                  </a:solidFill>
                  <a:highlight>
                    <a:srgbClr val="FFFFFF"/>
                  </a:highlight>
                  <a:latin typeface="Consolas"/>
                </a:rPr>
                <a:t>	Display </a:t>
              </a:r>
              <a:r>
                <a:rPr lang="en-US" sz="1600" dirty="0">
                  <a:solidFill>
                    <a:srgbClr val="000000"/>
                  </a:solidFill>
                  <a:highlight>
                    <a:srgbClr val="FFFFFF"/>
                  </a:highlight>
                  <a:latin typeface="Consolas"/>
                </a:rPr>
                <a:t>an image!</a:t>
              </a:r>
            </a:p>
            <a:p>
              <a:r>
                <a:rPr lang="it-IT" sz="1600" dirty="0" smtClean="0">
                  <a:solidFill>
                    <a:srgbClr val="4F76AC"/>
                  </a:solidFill>
                  <a:highlight>
                    <a:srgbClr val="FFFFFF"/>
                  </a:highlight>
                  <a:latin typeface="Consolas"/>
                </a:rPr>
                <a:t>&lt;</a:t>
              </a:r>
              <a:r>
                <a:rPr lang="it-IT" sz="1600" dirty="0">
                  <a:solidFill>
                    <a:srgbClr val="4F76AC"/>
                  </a:solidFill>
                  <a:highlight>
                    <a:srgbClr val="FFFFFF"/>
                  </a:highlight>
                  <a:latin typeface="Consolas"/>
                </a:rPr>
                <a:t>/</a:t>
              </a:r>
              <a:r>
                <a:rPr lang="it-IT" sz="1600" dirty="0" err="1">
                  <a:solidFill>
                    <a:srgbClr val="823125"/>
                  </a:solidFill>
                  <a:highlight>
                    <a:srgbClr val="FFFFFF"/>
                  </a:highlight>
                  <a:latin typeface="Consolas"/>
                </a:rPr>
                <a:t>button</a:t>
              </a:r>
              <a:r>
                <a:rPr lang="it-IT" sz="1600" dirty="0">
                  <a:solidFill>
                    <a:srgbClr val="4F76AC"/>
                  </a:solidFill>
                  <a:highlight>
                    <a:srgbClr val="FFFFFF"/>
                  </a:highlight>
                  <a:latin typeface="Consolas"/>
                </a:rPr>
                <a:t>&gt;</a:t>
              </a:r>
              <a:endParaRPr lang="en-US" sz="1600" dirty="0"/>
            </a:p>
          </p:txBody>
        </p:sp>
        <p:sp>
          <p:nvSpPr>
            <p:cNvPr id="10" name="Content Placeholder 2"/>
            <p:cNvSpPr txBox="1">
              <a:spLocks/>
            </p:cNvSpPr>
            <p:nvPr/>
          </p:nvSpPr>
          <p:spPr>
            <a:xfrm>
              <a:off x="10333037" y="3497262"/>
              <a:ext cx="993974" cy="533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buNone/>
              </a:pPr>
              <a:r>
                <a:rPr lang="en-US" sz="2400" dirty="0" smtClean="0">
                  <a:solidFill>
                    <a:srgbClr val="09157C"/>
                  </a:solidFill>
                </a:rPr>
                <a:t>HTML</a:t>
              </a:r>
              <a:endParaRPr lang="en-US" sz="2400" dirty="0">
                <a:solidFill>
                  <a:srgbClr val="09157C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6983227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107C10"/>
                </a:solidFill>
                <a:latin typeface="Consolas"/>
                <a:cs typeface="Consolas"/>
              </a:rPr>
              <a:t>createElement</a:t>
            </a:r>
            <a:r>
              <a:rPr lang="en-US" dirty="0" smtClean="0">
                <a:solidFill>
                  <a:srgbClr val="107C10"/>
                </a:solidFill>
                <a:latin typeface="Consolas"/>
                <a:cs typeface="Consolas"/>
              </a:rPr>
              <a:t> </a:t>
            </a:r>
            <a:r>
              <a:rPr lang="en-US" dirty="0" smtClean="0">
                <a:solidFill>
                  <a:srgbClr val="107C10"/>
                </a:solidFill>
              </a:rPr>
              <a:t>Demo</a:t>
            </a:r>
            <a:endParaRPr lang="en-US" dirty="0">
              <a:solidFill>
                <a:srgbClr val="107C1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03237" y="1516062"/>
            <a:ext cx="55626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 smtClean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altLang="en-US" sz="2000" dirty="0" smtClean="0">
                <a:solidFill>
                  <a:srgbClr val="82312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body</a:t>
            </a:r>
            <a:r>
              <a:rPr lang="en-US" altLang="en-US" sz="2000" dirty="0" smtClean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altLang="en-US" sz="2000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000" dirty="0" smtClean="0">
              <a:solidFill>
                <a:srgbClr val="4F76A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 smtClean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en-US" altLang="en-US" sz="2000" dirty="0" smtClean="0">
                <a:solidFill>
                  <a:srgbClr val="82312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h1</a:t>
            </a:r>
            <a:r>
              <a:rPr lang="en-US" altLang="en-US" sz="2000" dirty="0" smtClean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altLang="en-US" sz="2000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Creating Elements</a:t>
            </a:r>
            <a:r>
              <a:rPr lang="en-US" altLang="en-US" sz="2000" dirty="0" smtClean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&lt;/</a:t>
            </a:r>
            <a:r>
              <a:rPr lang="en-US" altLang="en-US" sz="2000" dirty="0" smtClean="0">
                <a:solidFill>
                  <a:srgbClr val="82312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h1</a:t>
            </a:r>
            <a:r>
              <a:rPr lang="en-US" altLang="en-US" sz="2000" dirty="0" smtClean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en-US" sz="2000" dirty="0" smtClean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altLang="en-US" sz="2000" dirty="0" smtClean="0">
                <a:solidFill>
                  <a:srgbClr val="82312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</a:t>
            </a:r>
            <a:r>
              <a:rPr lang="en-US" altLang="en-US" sz="2000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000" dirty="0" smtClean="0">
                <a:solidFill>
                  <a:srgbClr val="CF482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id</a:t>
            </a:r>
            <a:r>
              <a:rPr lang="en-US" altLang="en-US" sz="2000" dirty="0" smtClean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="demo"&gt;&lt;/</a:t>
            </a:r>
            <a:r>
              <a:rPr lang="en-US" altLang="en-US" sz="2000" dirty="0" smtClean="0">
                <a:solidFill>
                  <a:srgbClr val="82312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</a:t>
            </a:r>
            <a:r>
              <a:rPr lang="en-US" altLang="en-US" sz="2000" dirty="0" smtClean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4F76AC"/>
                </a:solidFill>
                <a:highlight>
                  <a:srgbClr val="FFFFFF"/>
                </a:highlight>
                <a:latin typeface="Consolas"/>
              </a:rPr>
              <a:t>  &lt;</a:t>
            </a:r>
            <a:r>
              <a:rPr lang="en-US" sz="2000" dirty="0" smtClean="0">
                <a:solidFill>
                  <a:srgbClr val="823125"/>
                </a:solidFill>
                <a:highlight>
                  <a:srgbClr val="FFFFFF"/>
                </a:highlight>
                <a:latin typeface="Consolas"/>
              </a:rPr>
              <a:t>button</a:t>
            </a:r>
            <a:r>
              <a:rPr lang="en-US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2000" dirty="0" err="1" smtClean="0">
                <a:solidFill>
                  <a:srgbClr val="CF4820"/>
                </a:solidFill>
                <a:highlight>
                  <a:srgbClr val="FFFFFF"/>
                </a:highlight>
                <a:latin typeface="Consolas"/>
              </a:rPr>
              <a:t>onclick</a:t>
            </a:r>
            <a:r>
              <a:rPr lang="en-US" sz="2000" dirty="0" smtClean="0">
                <a:solidFill>
                  <a:srgbClr val="4F76AC"/>
                </a:solidFill>
                <a:highlight>
                  <a:srgbClr val="FFFFFF"/>
                </a:highlight>
                <a:latin typeface="Consolas"/>
              </a:rPr>
              <a:t>="</a:t>
            </a:r>
            <a:r>
              <a:rPr lang="en-US" sz="2000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show_image</a:t>
            </a:r>
            <a:r>
              <a:rPr lang="en-US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2000" dirty="0" smtClean="0">
                <a:solidFill>
                  <a:srgbClr val="1E7C7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en-US" sz="2000" dirty="0" smtClean="0">
                <a:solidFill>
                  <a:srgbClr val="823125"/>
                </a:solidFill>
                <a:highlight>
                  <a:srgbClr val="FFFFFF"/>
                </a:highlight>
                <a:latin typeface="Consolas"/>
              </a:rPr>
              <a:t>’dog.jpg’</a:t>
            </a:r>
            <a:r>
              <a:rPr lang="en-US" sz="2000" dirty="0" smtClean="0">
                <a:solidFill>
                  <a:srgbClr val="1E7C70"/>
                </a:solidFill>
                <a:highlight>
                  <a:srgbClr val="FFFFFF"/>
                </a:highlight>
                <a:latin typeface="Consolas"/>
              </a:rPr>
              <a:t>,</a:t>
            </a:r>
            <a:r>
              <a:rPr lang="en-US" sz="2000" dirty="0" smtClean="0">
                <a:solidFill>
                  <a:srgbClr val="9B5F9B"/>
                </a:solidFill>
                <a:highlight>
                  <a:srgbClr val="FFFFFF"/>
                </a:highlight>
                <a:latin typeface="Consolas"/>
              </a:rPr>
              <a:t>300</a:t>
            </a:r>
            <a:r>
              <a:rPr lang="en-US" sz="2000" dirty="0" smtClean="0">
                <a:solidFill>
                  <a:srgbClr val="1E7C70"/>
                </a:solidFill>
                <a:highlight>
                  <a:srgbClr val="FFFFFF"/>
                </a:highlight>
                <a:latin typeface="Consolas"/>
              </a:rPr>
              <a:t>,</a:t>
            </a:r>
            <a:r>
              <a:rPr lang="en-US" sz="2000" dirty="0" smtClean="0">
                <a:solidFill>
                  <a:srgbClr val="9B5F9B"/>
                </a:solidFill>
                <a:highlight>
                  <a:srgbClr val="FFFFFF"/>
                </a:highlight>
                <a:latin typeface="Consolas"/>
              </a:rPr>
              <a:t>400</a:t>
            </a:r>
            <a:r>
              <a:rPr lang="en-US" sz="2000" dirty="0" smtClean="0">
                <a:solidFill>
                  <a:srgbClr val="1E7C70"/>
                </a:solidFill>
                <a:highlight>
                  <a:srgbClr val="FFFFFF"/>
                </a:highlight>
                <a:latin typeface="Consolas"/>
              </a:rPr>
              <a:t>,</a:t>
            </a:r>
            <a:r>
              <a:rPr lang="en-US" sz="2000" dirty="0" smtClean="0">
                <a:solidFill>
                  <a:srgbClr val="823125"/>
                </a:solidFill>
                <a:highlight>
                  <a:srgbClr val="FFFFFF"/>
                </a:highlight>
                <a:latin typeface="Consolas"/>
              </a:rPr>
              <a:t>'Stella'</a:t>
            </a:r>
            <a:r>
              <a:rPr lang="en-US" sz="2000" dirty="0" smtClean="0">
                <a:solidFill>
                  <a:srgbClr val="1E7C70"/>
                </a:solidFill>
                <a:highlight>
                  <a:srgbClr val="FFFFFF"/>
                </a:highlight>
                <a:latin typeface="Consolas"/>
              </a:rPr>
              <a:t>);</a:t>
            </a:r>
            <a:r>
              <a:rPr lang="en-US" altLang="en-US" sz="2000" dirty="0" smtClean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n-US" sz="2000" dirty="0" smtClean="0">
                <a:solidFill>
                  <a:srgbClr val="4F76AC"/>
                </a:solidFill>
                <a:highlight>
                  <a:srgbClr val="FFFFFF"/>
                </a:highlight>
                <a:latin typeface="Consolas"/>
              </a:rPr>
              <a:t>&gt;</a:t>
            </a:r>
            <a:r>
              <a:rPr lang="en-US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Display an image!</a:t>
            </a:r>
          </a:p>
          <a:p>
            <a:r>
              <a:rPr lang="it-IT" sz="2000" dirty="0" smtClean="0">
                <a:solidFill>
                  <a:srgbClr val="4F76AC"/>
                </a:solidFill>
                <a:highlight>
                  <a:srgbClr val="FFFFFF"/>
                </a:highlight>
                <a:latin typeface="Consolas"/>
              </a:rPr>
              <a:t>  &lt;/</a:t>
            </a:r>
            <a:r>
              <a:rPr lang="it-IT" sz="2000" dirty="0" err="1" smtClean="0">
                <a:solidFill>
                  <a:srgbClr val="823125"/>
                </a:solidFill>
                <a:highlight>
                  <a:srgbClr val="FFFFFF"/>
                </a:highlight>
                <a:latin typeface="Consolas"/>
              </a:rPr>
              <a:t>button</a:t>
            </a:r>
            <a:r>
              <a:rPr lang="it-IT" sz="2000" dirty="0" smtClean="0">
                <a:solidFill>
                  <a:srgbClr val="4F76AC"/>
                </a:solidFill>
                <a:highlight>
                  <a:srgbClr val="FFFFFF"/>
                </a:highlight>
                <a:latin typeface="Consolas"/>
              </a:rPr>
              <a:t>&gt;</a:t>
            </a:r>
            <a:endParaRPr lang="en-US" sz="2000" dirty="0" smtClean="0"/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000" dirty="0" smtClean="0">
              <a:solidFill>
                <a:srgbClr val="4F76A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 smtClean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&lt;/</a:t>
            </a:r>
            <a:r>
              <a:rPr lang="en-US" altLang="en-US" sz="2000" dirty="0" smtClean="0">
                <a:solidFill>
                  <a:srgbClr val="82312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body</a:t>
            </a:r>
            <a:r>
              <a:rPr lang="en-US" altLang="en-US" sz="2000" dirty="0" smtClean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endParaRPr lang="en-US" altLang="en-US" sz="4400" dirty="0"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42037" y="1516062"/>
            <a:ext cx="6019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4F76AC"/>
                </a:solidFill>
                <a:highlight>
                  <a:srgbClr val="FFFFFF"/>
                </a:highlight>
                <a:latin typeface="Consolas"/>
              </a:rPr>
              <a:t>&lt;</a:t>
            </a:r>
            <a:r>
              <a:rPr lang="en-US" dirty="0">
                <a:solidFill>
                  <a:srgbClr val="4F76AC"/>
                </a:solidFill>
                <a:highlight>
                  <a:srgbClr val="FFFFFF"/>
                </a:highlight>
                <a:latin typeface="Consolas"/>
              </a:rPr>
              <a:t>script&gt;</a:t>
            </a:r>
          </a:p>
          <a:p>
            <a:r>
              <a:rPr lang="en-US" dirty="0">
                <a:solidFill>
                  <a:srgbClr val="4F76AC"/>
                </a:solidFill>
                <a:highlight>
                  <a:srgbClr val="FFFFFF"/>
                </a:highlight>
                <a:latin typeface="Consolas"/>
              </a:rPr>
              <a:t>function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show_image</a:t>
            </a:r>
            <a:r>
              <a:rPr lang="en-US" dirty="0">
                <a:solidFill>
                  <a:srgbClr val="1E7C7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src</a:t>
            </a:r>
            <a:r>
              <a:rPr lang="en-US" dirty="0">
                <a:solidFill>
                  <a:srgbClr val="1E7C70"/>
                </a:solidFill>
                <a:highlight>
                  <a:srgbClr val="FFFFFF"/>
                </a:highlight>
                <a:latin typeface="Consolas"/>
              </a:rPr>
              <a:t>,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width</a:t>
            </a:r>
            <a:r>
              <a:rPr lang="en-US" dirty="0">
                <a:solidFill>
                  <a:srgbClr val="1E7C70"/>
                </a:solidFill>
                <a:highlight>
                  <a:srgbClr val="FFFFFF"/>
                </a:highlight>
                <a:latin typeface="Consolas"/>
              </a:rPr>
              <a:t>,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height</a:t>
            </a:r>
            <a:r>
              <a:rPr lang="en-US" dirty="0">
                <a:solidFill>
                  <a:srgbClr val="1E7C70"/>
                </a:solidFill>
                <a:highlight>
                  <a:srgbClr val="FFFFFF"/>
                </a:highlight>
                <a:latin typeface="Consolas"/>
              </a:rPr>
              <a:t>,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alt</a:t>
            </a:r>
            <a:r>
              <a:rPr lang="en-US" dirty="0">
                <a:solidFill>
                  <a:srgbClr val="1E7C70"/>
                </a:solidFill>
                <a:highlight>
                  <a:srgbClr val="FFFFFF"/>
                </a:highlight>
                <a:latin typeface="Consolas"/>
              </a:rPr>
              <a:t>)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dirty="0">
                <a:solidFill>
                  <a:srgbClr val="1E7C70"/>
                </a:solidFill>
                <a:highlight>
                  <a:srgbClr val="FFFFFF"/>
                </a:highlight>
                <a:latin typeface="Consolas"/>
              </a:rPr>
              <a:t>{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en-US" dirty="0" err="1">
                <a:solidFill>
                  <a:srgbClr val="4F76AC"/>
                </a:solidFill>
                <a:highlight>
                  <a:srgbClr val="FFFFFF"/>
                </a:highlight>
                <a:latin typeface="Consolas"/>
              </a:rPr>
              <a:t>var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img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dirty="0">
                <a:solidFill>
                  <a:srgbClr val="1E7C70"/>
                </a:solidFill>
                <a:highlight>
                  <a:srgbClr val="FFFFFF"/>
                </a:highlight>
                <a:latin typeface="Consolas"/>
              </a:rPr>
              <a:t>=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document.createElement</a:t>
            </a:r>
            <a:r>
              <a:rPr lang="en-US" dirty="0">
                <a:solidFill>
                  <a:srgbClr val="1E7C7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en-US" dirty="0">
                <a:solidFill>
                  <a:srgbClr val="823125"/>
                </a:solidFill>
                <a:highlight>
                  <a:srgbClr val="FFFFFF"/>
                </a:highlight>
                <a:latin typeface="Consolas"/>
              </a:rPr>
              <a:t>"</a:t>
            </a:r>
            <a:r>
              <a:rPr lang="en-US" dirty="0" err="1">
                <a:solidFill>
                  <a:srgbClr val="823125"/>
                </a:solidFill>
                <a:highlight>
                  <a:srgbClr val="FFFFFF"/>
                </a:highlight>
                <a:latin typeface="Consolas"/>
              </a:rPr>
              <a:t>img</a:t>
            </a:r>
            <a:r>
              <a:rPr lang="en-US" dirty="0">
                <a:solidFill>
                  <a:srgbClr val="823125"/>
                </a:solidFill>
                <a:highlight>
                  <a:srgbClr val="FFFFFF"/>
                </a:highlight>
                <a:latin typeface="Consolas"/>
              </a:rPr>
              <a:t>"</a:t>
            </a:r>
            <a:r>
              <a:rPr lang="en-US" dirty="0">
                <a:solidFill>
                  <a:srgbClr val="1E7C70"/>
                </a:solidFill>
                <a:highlight>
                  <a:srgbClr val="FFFFFF"/>
                </a:highlight>
                <a:latin typeface="Consolas"/>
              </a:rPr>
              <a:t>);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</a:p>
          <a:p>
            <a:r>
              <a:rPr lang="hr-H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img.src </a:t>
            </a:r>
            <a:r>
              <a:rPr lang="hr-HR" dirty="0">
                <a:solidFill>
                  <a:srgbClr val="1E7C70"/>
                </a:solidFill>
                <a:highlight>
                  <a:srgbClr val="FFFFFF"/>
                </a:highlight>
                <a:latin typeface="Consolas"/>
              </a:rPr>
              <a:t>=</a:t>
            </a:r>
            <a:r>
              <a:rPr lang="hr-H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src</a:t>
            </a:r>
            <a:r>
              <a:rPr lang="hr-HR" dirty="0">
                <a:solidFill>
                  <a:srgbClr val="1E7C70"/>
                </a:solidFill>
                <a:highlight>
                  <a:srgbClr val="FFFFFF"/>
                </a:highlight>
                <a:latin typeface="Consolas"/>
              </a:rPr>
              <a:t>;</a:t>
            </a:r>
            <a:endParaRPr lang="hr-HR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img.width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dirty="0">
                <a:solidFill>
                  <a:srgbClr val="1E7C70"/>
                </a:solidFill>
                <a:highlight>
                  <a:srgbClr val="FFFFFF"/>
                </a:highlight>
                <a:latin typeface="Consolas"/>
              </a:rPr>
              <a:t>=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width</a:t>
            </a:r>
            <a:r>
              <a:rPr lang="en-US" dirty="0">
                <a:solidFill>
                  <a:srgbClr val="1E7C70"/>
                </a:solidFill>
                <a:highlight>
                  <a:srgbClr val="FFFFFF"/>
                </a:highlight>
                <a:latin typeface="Consolas"/>
              </a:rPr>
              <a:t>;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img.height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dirty="0">
                <a:solidFill>
                  <a:srgbClr val="1E7C70"/>
                </a:solidFill>
                <a:highlight>
                  <a:srgbClr val="FFFFFF"/>
                </a:highlight>
                <a:latin typeface="Consolas"/>
              </a:rPr>
              <a:t>=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height</a:t>
            </a:r>
            <a:r>
              <a:rPr lang="en-US" dirty="0">
                <a:solidFill>
                  <a:srgbClr val="1E7C70"/>
                </a:solidFill>
                <a:highlight>
                  <a:srgbClr val="FFFFFF"/>
                </a:highlight>
                <a:latin typeface="Consolas"/>
              </a:rPr>
              <a:t>;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img.alt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dirty="0">
                <a:solidFill>
                  <a:srgbClr val="1E7C70"/>
                </a:solidFill>
                <a:highlight>
                  <a:srgbClr val="FFFFFF"/>
                </a:highlight>
                <a:latin typeface="Consolas"/>
              </a:rPr>
              <a:t>=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alt</a:t>
            </a:r>
            <a:r>
              <a:rPr lang="en-US" dirty="0">
                <a:solidFill>
                  <a:srgbClr val="1E7C70"/>
                </a:solidFill>
                <a:highlight>
                  <a:srgbClr val="FFFFFF"/>
                </a:highlight>
                <a:latin typeface="Consolas"/>
              </a:rPr>
              <a:t>;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en-US" dirty="0">
                <a:solidFill>
                  <a:srgbClr val="46830D"/>
                </a:solidFill>
                <a:highlight>
                  <a:srgbClr val="FFFFFF"/>
                </a:highlight>
                <a:latin typeface="Consolas"/>
              </a:rPr>
              <a:t>// Adds it to the &lt;body&gt; tag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document.body.appendChild</a:t>
            </a:r>
            <a:r>
              <a:rPr lang="en-US" dirty="0">
                <a:solidFill>
                  <a:srgbClr val="1E7C7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img</a:t>
            </a:r>
            <a:r>
              <a:rPr lang="en-US" dirty="0">
                <a:solidFill>
                  <a:srgbClr val="1E7C70"/>
                </a:solidFill>
                <a:highlight>
                  <a:srgbClr val="FFFFFF"/>
                </a:highlight>
                <a:latin typeface="Consolas"/>
              </a:rPr>
              <a:t>);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en-US" dirty="0">
                <a:solidFill>
                  <a:srgbClr val="1E7C7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  <a:p>
            <a:r>
              <a:rPr lang="en-US" dirty="0">
                <a:solidFill>
                  <a:srgbClr val="1E7C70"/>
                </a:solidFill>
                <a:highlight>
                  <a:srgbClr val="FFFFFF"/>
                </a:highlight>
                <a:latin typeface="Consolas"/>
              </a:rPr>
              <a:t>&lt;/script&gt;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10874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457200" y="1463040"/>
            <a:ext cx="5669280" cy="731520"/>
            <a:chOff x="457200" y="1463040"/>
            <a:chExt cx="5669280" cy="731520"/>
          </a:xfrm>
        </p:grpSpPr>
        <p:sp>
          <p:nvSpPr>
            <p:cNvPr id="3" name="Rectangle 2"/>
            <p:cNvSpPr/>
            <p:nvPr/>
          </p:nvSpPr>
          <p:spPr bwMode="auto">
            <a:xfrm>
              <a:off x="457200" y="1463040"/>
              <a:ext cx="731520" cy="731520"/>
            </a:xfrm>
            <a:prstGeom prst="rect">
              <a:avLst/>
            </a:prstGeom>
            <a:solidFill>
              <a:schemeClr val="accent1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32472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1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1188720" y="1463040"/>
              <a:ext cx="4937760" cy="7315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74320" tIns="91440" rIns="274320" bIns="914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defTabSz="932472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 smtClean="0">
                  <a:solidFill>
                    <a:schemeClr val="tx1"/>
                  </a:solidFill>
                  <a:latin typeface="+mj-lt"/>
                  <a:ea typeface="Segoe UI" pitchFamily="34" charset="0"/>
                  <a:cs typeface="Segoe UI" pitchFamily="34" charset="0"/>
                </a:rPr>
                <a:t>JavaScript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457200" y="2240280"/>
            <a:ext cx="5669280" cy="731520"/>
            <a:chOff x="457200" y="2240280"/>
            <a:chExt cx="5669280" cy="731520"/>
          </a:xfrm>
        </p:grpSpPr>
        <p:sp>
          <p:nvSpPr>
            <p:cNvPr id="6" name="Rectangle 5"/>
            <p:cNvSpPr/>
            <p:nvPr/>
          </p:nvSpPr>
          <p:spPr bwMode="auto">
            <a:xfrm>
              <a:off x="457200" y="2240280"/>
              <a:ext cx="731520" cy="731520"/>
            </a:xfrm>
            <a:prstGeom prst="rect">
              <a:avLst/>
            </a:prstGeom>
            <a:solidFill>
              <a:schemeClr val="accent1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32472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2</a:t>
              </a: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1188720" y="2240280"/>
              <a:ext cx="4937760" cy="7315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74320" tIns="91440" rIns="274320" bIns="914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defTabSz="932472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 smtClean="0">
                  <a:solidFill>
                    <a:srgbClr val="505050"/>
                  </a:solidFill>
                  <a:latin typeface="Segoe UI Light"/>
                  <a:ea typeface="Segoe UI" pitchFamily="34" charset="0"/>
                  <a:cs typeface="Segoe UI" pitchFamily="34" charset="0"/>
                </a:rPr>
                <a:t>Functions and Variables</a:t>
              </a:r>
              <a:endParaRPr lang="en-US" sz="2000" dirty="0">
                <a:solidFill>
                  <a:srgbClr val="505050"/>
                </a:solidFill>
                <a:latin typeface="Segoe UI Light"/>
                <a:ea typeface="Segoe UI" pitchFamily="34" charset="0"/>
                <a:cs typeface="Segoe UI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57200" y="3017520"/>
            <a:ext cx="5669280" cy="731520"/>
            <a:chOff x="457200" y="3017520"/>
            <a:chExt cx="5669280" cy="731520"/>
          </a:xfrm>
        </p:grpSpPr>
        <p:sp>
          <p:nvSpPr>
            <p:cNvPr id="7" name="Rectangle 6"/>
            <p:cNvSpPr/>
            <p:nvPr/>
          </p:nvSpPr>
          <p:spPr bwMode="auto">
            <a:xfrm>
              <a:off x="457200" y="3017520"/>
              <a:ext cx="731520" cy="731520"/>
            </a:xfrm>
            <a:prstGeom prst="rect">
              <a:avLst/>
            </a:prstGeom>
            <a:solidFill>
              <a:schemeClr val="accent1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32472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3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1188720" y="3017520"/>
              <a:ext cx="4937760" cy="7315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74320" tIns="91440" rIns="274320" bIns="914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defTabSz="932472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 err="1" smtClean="0">
                  <a:solidFill>
                    <a:srgbClr val="505050"/>
                  </a:solidFill>
                  <a:latin typeface="Segoe UI Light"/>
                  <a:ea typeface="Segoe UI" pitchFamily="34" charset="0"/>
                  <a:cs typeface="Segoe UI" pitchFamily="34" charset="0"/>
                </a:rPr>
                <a:t>jQuery</a:t>
              </a:r>
              <a:r>
                <a:rPr lang="en-US" sz="2000" dirty="0" smtClean="0">
                  <a:solidFill>
                    <a:srgbClr val="505050"/>
                  </a:solidFill>
                  <a:latin typeface="Segoe UI Light"/>
                  <a:ea typeface="Segoe UI" pitchFamily="34" charset="0"/>
                  <a:cs typeface="Segoe UI" pitchFamily="34" charset="0"/>
                </a:rPr>
                <a:t> and Third-Party Libraries</a:t>
              </a:r>
              <a:endParaRPr lang="en-US" sz="2000" dirty="0">
                <a:solidFill>
                  <a:srgbClr val="505050"/>
                </a:solidFill>
                <a:latin typeface="Segoe UI Light"/>
                <a:ea typeface="Segoe UI" pitchFamily="34" charset="0"/>
                <a:cs typeface="Segoe UI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57200" y="3794760"/>
            <a:ext cx="5669280" cy="731520"/>
            <a:chOff x="457200" y="3794760"/>
            <a:chExt cx="5669280" cy="731520"/>
          </a:xfrm>
        </p:grpSpPr>
        <p:sp>
          <p:nvSpPr>
            <p:cNvPr id="8" name="Rectangle 7"/>
            <p:cNvSpPr/>
            <p:nvPr/>
          </p:nvSpPr>
          <p:spPr bwMode="auto">
            <a:xfrm>
              <a:off x="457200" y="3794760"/>
              <a:ext cx="731520" cy="731520"/>
            </a:xfrm>
            <a:prstGeom prst="rect">
              <a:avLst/>
            </a:prstGeom>
            <a:solidFill>
              <a:schemeClr val="accent1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32472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4</a:t>
              </a: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1188720" y="3794760"/>
              <a:ext cx="4937760" cy="7315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74320" tIns="91440" rIns="274320" bIns="914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defTabSz="932472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 smtClean="0">
                  <a:solidFill>
                    <a:srgbClr val="505050"/>
                  </a:solidFill>
                  <a:latin typeface="Segoe UI Light"/>
                  <a:ea typeface="Segoe UI" pitchFamily="34" charset="0"/>
                  <a:cs typeface="Segoe UI" pitchFamily="34" charset="0"/>
                </a:rPr>
                <a:t>Locating and Accessing Elements</a:t>
              </a:r>
              <a:endParaRPr lang="en-US" sz="2000" dirty="0">
                <a:solidFill>
                  <a:srgbClr val="505050"/>
                </a:solidFill>
                <a:latin typeface="Segoe UI Light"/>
                <a:ea typeface="Segoe UI" pitchFamily="34" charset="0"/>
                <a:cs typeface="Segoe UI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57200" y="4572000"/>
            <a:ext cx="5669280" cy="731520"/>
            <a:chOff x="457200" y="4572000"/>
            <a:chExt cx="5669280" cy="731520"/>
          </a:xfrm>
        </p:grpSpPr>
        <p:sp>
          <p:nvSpPr>
            <p:cNvPr id="9" name="Rectangle 8"/>
            <p:cNvSpPr/>
            <p:nvPr/>
          </p:nvSpPr>
          <p:spPr bwMode="auto">
            <a:xfrm>
              <a:off x="457200" y="4572000"/>
              <a:ext cx="731520" cy="731520"/>
            </a:xfrm>
            <a:prstGeom prst="rect">
              <a:avLst/>
            </a:prstGeom>
            <a:solidFill>
              <a:schemeClr val="accent1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32472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5</a:t>
              </a: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1188720" y="4572000"/>
              <a:ext cx="4937760" cy="7315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74320" tIns="91440" rIns="274320" bIns="914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defTabSz="932472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 smtClean="0">
                  <a:solidFill>
                    <a:srgbClr val="505050"/>
                  </a:solidFill>
                  <a:latin typeface="Segoe UI Light"/>
                  <a:ea typeface="Segoe UI" pitchFamily="34" charset="0"/>
                  <a:cs typeface="Segoe UI" pitchFamily="34" charset="0"/>
                </a:rPr>
                <a:t>Listening and Responding to Events</a:t>
              </a:r>
              <a:endParaRPr lang="en-US" sz="2000" dirty="0">
                <a:solidFill>
                  <a:srgbClr val="505050"/>
                </a:solidFill>
                <a:latin typeface="Segoe UI Light"/>
                <a:ea typeface="Segoe UI" pitchFamily="34" charset="0"/>
                <a:cs typeface="Segoe UI" pitchFamily="34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6309360" y="1463040"/>
            <a:ext cx="5669280" cy="731520"/>
            <a:chOff x="6309360" y="1463040"/>
            <a:chExt cx="5669280" cy="731520"/>
          </a:xfrm>
        </p:grpSpPr>
        <p:sp>
          <p:nvSpPr>
            <p:cNvPr id="15" name="Rectangle 14"/>
            <p:cNvSpPr/>
            <p:nvPr/>
          </p:nvSpPr>
          <p:spPr bwMode="auto">
            <a:xfrm>
              <a:off x="6309360" y="1463040"/>
              <a:ext cx="731520" cy="731520"/>
            </a:xfrm>
            <a:prstGeom prst="rect">
              <a:avLst/>
            </a:prstGeom>
            <a:solidFill>
              <a:schemeClr val="accent1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32472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6</a:t>
              </a: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7040880" y="1463040"/>
              <a:ext cx="4937760" cy="7315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74320" tIns="91440" rIns="274320" bIns="914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defTabSz="932472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 smtClean="0">
                  <a:solidFill>
                    <a:schemeClr val="tx1"/>
                  </a:solidFill>
                  <a:latin typeface="+mj-lt"/>
                  <a:ea typeface="Segoe UI" pitchFamily="34" charset="0"/>
                  <a:cs typeface="Segoe UI" pitchFamily="34" charset="0"/>
                </a:rPr>
                <a:t>Updating the Content of Elements</a:t>
              </a:r>
              <a:endParaRPr lang="en-US" sz="2000" dirty="0">
                <a:solidFill>
                  <a:schemeClr val="tx1"/>
                </a:solidFill>
                <a:latin typeface="+mj-lt"/>
                <a:ea typeface="Segoe UI" pitchFamily="34" charset="0"/>
                <a:cs typeface="Segoe UI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6309360" y="2240280"/>
            <a:ext cx="5669280" cy="731520"/>
            <a:chOff x="6309360" y="2240280"/>
            <a:chExt cx="5669280" cy="731520"/>
          </a:xfrm>
        </p:grpSpPr>
        <p:sp>
          <p:nvSpPr>
            <p:cNvPr id="30" name="Rectangle 29"/>
            <p:cNvSpPr/>
            <p:nvPr/>
          </p:nvSpPr>
          <p:spPr bwMode="auto">
            <a:xfrm>
              <a:off x="6309360" y="2240280"/>
              <a:ext cx="731520" cy="731520"/>
            </a:xfrm>
            <a:prstGeom prst="rect">
              <a:avLst/>
            </a:prstGeom>
            <a:solidFill>
              <a:schemeClr val="accent1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32472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7</a:t>
              </a: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7040880" y="2240280"/>
              <a:ext cx="4937760" cy="7315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74320" tIns="91440" rIns="274320" bIns="914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defTabSz="932472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 smtClean="0">
                  <a:solidFill>
                    <a:srgbClr val="505050"/>
                  </a:solidFill>
                  <a:latin typeface="Segoe UI Light"/>
                  <a:ea typeface="Segoe UI" pitchFamily="34" charset="0"/>
                  <a:cs typeface="Segoe UI" pitchFamily="34" charset="0"/>
                </a:rPr>
                <a:t>Adding Elements</a:t>
              </a:r>
              <a:endParaRPr lang="en-US" sz="2000" dirty="0">
                <a:solidFill>
                  <a:srgbClr val="505050"/>
                </a:solidFill>
                <a:latin typeface="Segoe UI Light"/>
                <a:ea typeface="Segoe UI" pitchFamily="34" charset="0"/>
                <a:cs typeface="Segoe U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9386794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73903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65760" y="1371600"/>
            <a:ext cx="11704320" cy="815608"/>
          </a:xfrm>
        </p:spPr>
        <p:txBody>
          <a:bodyPr/>
          <a:lstStyle/>
          <a:p>
            <a:r>
              <a:rPr lang="en-US" dirty="0"/>
              <a:t>Some speakers at Microsoft like to use this slide for hidden “notes slides”. </a:t>
            </a:r>
          </a:p>
          <a:p>
            <a:r>
              <a:rPr lang="en-US" dirty="0"/>
              <a:t>Delete it if you don’t want to use it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NEXT: &lt;next slide title</a:t>
            </a:r>
            <a:r>
              <a:rPr lang="en-US" dirty="0" smtClean="0"/>
              <a:t>&gt;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(hidden)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407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Interactive Applications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5760" y="1371600"/>
            <a:ext cx="11704320" cy="2250873"/>
          </a:xfrm>
        </p:spPr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b="1" dirty="0"/>
              <a:t>HTML5</a:t>
            </a:r>
            <a:r>
              <a:rPr lang="en-US" dirty="0"/>
              <a:t> and </a:t>
            </a:r>
            <a:r>
              <a:rPr lang="en-US" b="1" dirty="0"/>
              <a:t>CSS3</a:t>
            </a:r>
            <a:r>
              <a:rPr lang="en-US" dirty="0"/>
              <a:t> are awesome for creating beautiful websites</a:t>
            </a:r>
          </a:p>
          <a:p>
            <a:pPr marL="457200" indent="-457200">
              <a:buFont typeface="Arial"/>
              <a:buChar char="•"/>
            </a:pPr>
            <a:r>
              <a:rPr lang="en-US" dirty="0"/>
              <a:t>However, today’s users want an interactive Web experience</a:t>
            </a:r>
          </a:p>
          <a:p>
            <a:pPr lvl="2"/>
            <a:r>
              <a:rPr lang="en-US" b="1" dirty="0"/>
              <a:t>Interactivity</a:t>
            </a:r>
            <a:r>
              <a:rPr lang="en-US" dirty="0"/>
              <a:t> allows a user to take an action and receive a response</a:t>
            </a:r>
          </a:p>
          <a:p>
            <a:pPr marL="457200" indent="-457200">
              <a:buFont typeface="Arial"/>
              <a:buChar char="•"/>
            </a:pPr>
            <a:r>
              <a:rPr lang="en-US" dirty="0"/>
              <a:t>Implementing interactivity requires a programming language, such as </a:t>
            </a:r>
            <a:r>
              <a:rPr lang="en-US" b="1" dirty="0"/>
              <a:t>JavaScript</a:t>
            </a:r>
          </a:p>
        </p:txBody>
      </p:sp>
    </p:spTree>
    <p:extLst>
      <p:ext uri="{BB962C8B-B14F-4D97-AF65-F5344CB8AC3E}">
        <p14:creationId xmlns:p14="http://schemas.microsoft.com/office/powerpoint/2010/main" val="398314934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JavaScript?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5760" y="1371600"/>
            <a:ext cx="5852477" cy="3267561"/>
          </a:xfrm>
        </p:spPr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b="1" dirty="0"/>
              <a:t>JavaScript</a:t>
            </a:r>
            <a:r>
              <a:rPr lang="en-US" dirty="0"/>
              <a:t> is a loosely-typed scripting language that is interpreted by a browser</a:t>
            </a:r>
            <a:endParaRPr lang="en-US" b="1" dirty="0"/>
          </a:p>
          <a:p>
            <a:pPr marL="457200" indent="-457200">
              <a:buFont typeface="Arial"/>
              <a:buChar char="•"/>
            </a:pPr>
            <a:r>
              <a:rPr lang="en-US" dirty="0"/>
              <a:t>It changes how elements in an HTML document act and respond to user input</a:t>
            </a:r>
          </a:p>
          <a:p>
            <a:pPr marL="457200" indent="-457200">
              <a:buFont typeface="Arial"/>
              <a:buChar char="•"/>
            </a:pPr>
            <a:r>
              <a:rPr lang="en-US" dirty="0"/>
              <a:t>We create </a:t>
            </a:r>
            <a:r>
              <a:rPr lang="en-US" b="1" dirty="0"/>
              <a:t>scripts</a:t>
            </a:r>
            <a:r>
              <a:rPr lang="en-US" dirty="0"/>
              <a:t> with JavaScript</a:t>
            </a:r>
          </a:p>
          <a:p>
            <a:pPr lvl="2"/>
            <a:r>
              <a:rPr lang="en-US" dirty="0"/>
              <a:t>Scripts are step-by-step instructions that tell a browser how to respond to events, such as a user clicking a button</a:t>
            </a:r>
          </a:p>
          <a:p>
            <a:pPr lvl="2"/>
            <a:r>
              <a:rPr lang="en-US" dirty="0"/>
              <a:t>The file extension for a script is .</a:t>
            </a:r>
            <a:r>
              <a:rPr lang="en-US" dirty="0" err="1"/>
              <a:t>js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7513637" y="1516062"/>
            <a:ext cx="3543896" cy="3350249"/>
            <a:chOff x="4974577" y="1228875"/>
            <a:chExt cx="3543896" cy="3350249"/>
          </a:xfrm>
        </p:grpSpPr>
        <p:grpSp>
          <p:nvGrpSpPr>
            <p:cNvPr id="13" name="Group 4"/>
            <p:cNvGrpSpPr>
              <a:grpSpLocks noChangeAspect="1"/>
            </p:cNvGrpSpPr>
            <p:nvPr/>
          </p:nvGrpSpPr>
          <p:grpSpPr bwMode="auto">
            <a:xfrm flipH="1">
              <a:off x="4974577" y="1228875"/>
              <a:ext cx="3543896" cy="3350249"/>
              <a:chOff x="645" y="1325"/>
              <a:chExt cx="1104" cy="1003"/>
            </a:xfrm>
          </p:grpSpPr>
          <p:sp>
            <p:nvSpPr>
              <p:cNvPr id="15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645" y="1328"/>
                <a:ext cx="1104" cy="9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Rectangle 5"/>
              <p:cNvSpPr>
                <a:spLocks noChangeArrowheads="1"/>
              </p:cNvSpPr>
              <p:nvPr/>
            </p:nvSpPr>
            <p:spPr bwMode="auto">
              <a:xfrm>
                <a:off x="751" y="1441"/>
                <a:ext cx="680" cy="93"/>
              </a:xfrm>
              <a:prstGeom prst="rect">
                <a:avLst/>
              </a:prstGeom>
              <a:solidFill>
                <a:srgbClr val="D2D2D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Freeform 6"/>
              <p:cNvSpPr>
                <a:spLocks/>
              </p:cNvSpPr>
              <p:nvPr/>
            </p:nvSpPr>
            <p:spPr bwMode="auto">
              <a:xfrm>
                <a:off x="751" y="1325"/>
                <a:ext cx="786" cy="900"/>
              </a:xfrm>
              <a:custGeom>
                <a:avLst/>
                <a:gdLst>
                  <a:gd name="T0" fmla="*/ 205 w 237"/>
                  <a:gd name="T1" fmla="*/ 0 h 271"/>
                  <a:gd name="T2" fmla="*/ 0 w 237"/>
                  <a:gd name="T3" fmla="*/ 0 h 271"/>
                  <a:gd name="T4" fmla="*/ 0 w 237"/>
                  <a:gd name="T5" fmla="*/ 63 h 271"/>
                  <a:gd name="T6" fmla="*/ 31 w 237"/>
                  <a:gd name="T7" fmla="*/ 63 h 271"/>
                  <a:gd name="T8" fmla="*/ 31 w 237"/>
                  <a:gd name="T9" fmla="*/ 271 h 271"/>
                  <a:gd name="T10" fmla="*/ 237 w 237"/>
                  <a:gd name="T11" fmla="*/ 271 h 271"/>
                  <a:gd name="T12" fmla="*/ 237 w 237"/>
                  <a:gd name="T13" fmla="*/ 31 h 271"/>
                  <a:gd name="T14" fmla="*/ 205 w 237"/>
                  <a:gd name="T15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37" h="271">
                    <a:moveTo>
                      <a:pt x="205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63"/>
                      <a:pt x="0" y="63"/>
                      <a:pt x="0" y="63"/>
                    </a:cubicBezTo>
                    <a:cubicBezTo>
                      <a:pt x="31" y="63"/>
                      <a:pt x="31" y="63"/>
                      <a:pt x="31" y="63"/>
                    </a:cubicBezTo>
                    <a:cubicBezTo>
                      <a:pt x="31" y="271"/>
                      <a:pt x="31" y="271"/>
                      <a:pt x="31" y="271"/>
                    </a:cubicBezTo>
                    <a:cubicBezTo>
                      <a:pt x="237" y="271"/>
                      <a:pt x="237" y="271"/>
                      <a:pt x="237" y="271"/>
                    </a:cubicBezTo>
                    <a:cubicBezTo>
                      <a:pt x="237" y="31"/>
                      <a:pt x="237" y="31"/>
                      <a:pt x="237" y="31"/>
                    </a:cubicBezTo>
                    <a:cubicBezTo>
                      <a:pt x="237" y="14"/>
                      <a:pt x="223" y="0"/>
                      <a:pt x="205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rgbClr val="505050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Oval 7"/>
              <p:cNvSpPr>
                <a:spLocks noChangeArrowheads="1"/>
              </p:cNvSpPr>
              <p:nvPr/>
            </p:nvSpPr>
            <p:spPr bwMode="auto">
              <a:xfrm>
                <a:off x="645" y="1325"/>
                <a:ext cx="209" cy="209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Oval 8"/>
              <p:cNvSpPr>
                <a:spLocks noChangeArrowheads="1"/>
              </p:cNvSpPr>
              <p:nvPr/>
            </p:nvSpPr>
            <p:spPr bwMode="auto">
              <a:xfrm>
                <a:off x="1537" y="2119"/>
                <a:ext cx="209" cy="209"/>
              </a:xfrm>
              <a:prstGeom prst="ellipse">
                <a:avLst/>
              </a:prstGeom>
              <a:solidFill>
                <a:srgbClr val="D2D2D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Rectangle 9"/>
              <p:cNvSpPr>
                <a:spLocks noChangeArrowheads="1"/>
              </p:cNvSpPr>
              <p:nvPr/>
            </p:nvSpPr>
            <p:spPr bwMode="auto">
              <a:xfrm>
                <a:off x="960" y="2119"/>
                <a:ext cx="680" cy="209"/>
              </a:xfrm>
              <a:prstGeom prst="rect">
                <a:avLst/>
              </a:prstGeom>
              <a:solidFill>
                <a:srgbClr val="D2D2D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Oval 10"/>
              <p:cNvSpPr>
                <a:spLocks noChangeArrowheads="1"/>
              </p:cNvSpPr>
              <p:nvPr/>
            </p:nvSpPr>
            <p:spPr bwMode="auto">
              <a:xfrm>
                <a:off x="854" y="2119"/>
                <a:ext cx="209" cy="209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4" name="TextBox 13"/>
            <p:cNvSpPr txBox="1"/>
            <p:nvPr/>
          </p:nvSpPr>
          <p:spPr>
            <a:xfrm>
              <a:off x="5889531" y="2161706"/>
              <a:ext cx="151193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dirty="0" smtClean="0">
                  <a:solidFill>
                    <a:srgbClr val="575757"/>
                  </a:solidFill>
                  <a:latin typeface="Consolas"/>
                  <a:cs typeface="Consolas"/>
                </a:rPr>
                <a:t>.</a:t>
              </a:r>
              <a:r>
                <a:rPr lang="en-US" sz="6000" dirty="0" err="1" smtClean="0">
                  <a:solidFill>
                    <a:srgbClr val="575757"/>
                  </a:solidFill>
                  <a:latin typeface="Consolas"/>
                  <a:cs typeface="Consolas"/>
                </a:rPr>
                <a:t>js</a:t>
              </a:r>
              <a:endParaRPr lang="en-US" sz="6000" dirty="0">
                <a:solidFill>
                  <a:srgbClr val="575757"/>
                </a:solidFill>
                <a:latin typeface="Consolas"/>
                <a:cs typeface="Consola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3737895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Connecting JavaScript with HTML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5760" y="1371600"/>
            <a:ext cx="11704320" cy="1285480"/>
          </a:xfrm>
        </p:spPr>
        <p:txBody>
          <a:bodyPr/>
          <a:lstStyle/>
          <a:p>
            <a:r>
              <a:rPr lang="en-US" dirty="0"/>
              <a:t>We can connect JavaScript to HTML documents in a couple of ways: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Embedding it with the </a:t>
            </a:r>
            <a:r>
              <a:rPr lang="en-US" dirty="0">
                <a:latin typeface="Consolas"/>
                <a:cs typeface="Consolas"/>
              </a:rPr>
              <a:t>&lt;script&gt;</a:t>
            </a:r>
            <a:r>
              <a:rPr lang="en-US" dirty="0"/>
              <a:t> tag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Linking a separate JavaScript file to the HTML </a:t>
            </a:r>
            <a:r>
              <a:rPr lang="en-US" dirty="0" smtClean="0"/>
              <a:t>document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951037" y="3116262"/>
            <a:ext cx="9829800" cy="1628889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altLang="en-US" sz="2400" dirty="0">
                <a:solidFill>
                  <a:srgbClr val="82312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script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400" dirty="0">
                <a:solidFill>
                  <a:srgbClr val="CF482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type</a:t>
            </a: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="text/</a:t>
            </a:r>
            <a:r>
              <a:rPr lang="en-US" altLang="en-US" sz="2400" dirty="0" err="1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javascript</a:t>
            </a: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"&gt;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en-US" sz="2400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document.write</a:t>
            </a: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2400" dirty="0">
                <a:solidFill>
                  <a:srgbClr val="82312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"Hello World Wide Web"</a:t>
            </a: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 smtClean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altLang="en-US" sz="2400" dirty="0">
                <a:solidFill>
                  <a:srgbClr val="82312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script</a:t>
            </a:r>
            <a:r>
              <a:rPr lang="en-US" altLang="en-US" sz="2400" dirty="0" smtClean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endParaRPr lang="en-US" sz="24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951037" y="4792662"/>
            <a:ext cx="9829800" cy="1676400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 smtClean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altLang="en-US" sz="2400" dirty="0">
                <a:solidFill>
                  <a:srgbClr val="82312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head</a:t>
            </a: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&lt;</a:t>
            </a:r>
            <a:r>
              <a:rPr lang="en-US" altLang="en-US" sz="2400" dirty="0">
                <a:solidFill>
                  <a:srgbClr val="82312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script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400" dirty="0">
                <a:solidFill>
                  <a:srgbClr val="CF482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type</a:t>
            </a: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="text/</a:t>
            </a:r>
            <a:r>
              <a:rPr lang="en-US" altLang="en-US" sz="2400" dirty="0" err="1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javascript</a:t>
            </a: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400" dirty="0" err="1">
                <a:solidFill>
                  <a:srgbClr val="CF482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="</a:t>
            </a:r>
            <a:r>
              <a:rPr lang="en-US" altLang="en-US" sz="2400" dirty="0" err="1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Script.js</a:t>
            </a: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"&gt;&lt;/</a:t>
            </a:r>
            <a:r>
              <a:rPr lang="en-US" altLang="en-US" sz="2400" dirty="0">
                <a:solidFill>
                  <a:srgbClr val="82312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script</a:t>
            </a: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&lt;/</a:t>
            </a:r>
            <a:r>
              <a:rPr lang="en-US" altLang="en-US" sz="2400" dirty="0">
                <a:solidFill>
                  <a:srgbClr val="82312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head</a:t>
            </a: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endParaRPr lang="en-US" altLang="en-US" sz="2400" dirty="0">
              <a:latin typeface="Arial" panose="020B0604020202020204" pitchFamily="34" charset="0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>
          <a:xfrm>
            <a:off x="884236" y="3268660"/>
            <a:ext cx="886968" cy="886968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nsolas"/>
                <a:cs typeface="Consolas"/>
              </a:rPr>
              <a:t>1</a:t>
            </a:r>
            <a:endParaRPr lang="en-US" sz="2400" dirty="0">
              <a:latin typeface="Consolas"/>
              <a:cs typeface="Consolas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884237" y="4945062"/>
            <a:ext cx="887315" cy="880416"/>
          </a:xfrm>
          <a:prstGeom prst="ellipse">
            <a:avLst/>
          </a:prstGeom>
          <a:solidFill>
            <a:srgbClr val="FEB9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nsolas"/>
                <a:cs typeface="Consolas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16422878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Demo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93837" y="1516062"/>
            <a:ext cx="101346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altLang="en-US" sz="2400" dirty="0">
                <a:solidFill>
                  <a:srgbClr val="82312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!DOCTYPE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400" dirty="0">
                <a:solidFill>
                  <a:srgbClr val="CF482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html</a:t>
            </a:r>
            <a:r>
              <a:rPr lang="en-US" altLang="en-US" sz="2400" dirty="0" smtClean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endParaRPr lang="en-US" altLang="en-US" sz="2400" dirty="0">
              <a:solidFill>
                <a:srgbClr val="4F76A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altLang="en-US" sz="2400" dirty="0">
                <a:solidFill>
                  <a:srgbClr val="82312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html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400" dirty="0" err="1">
                <a:solidFill>
                  <a:srgbClr val="CF482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lang</a:t>
            </a: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="en"&gt;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en-US" altLang="en-US" sz="2400" dirty="0">
                <a:solidFill>
                  <a:srgbClr val="82312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head</a:t>
            </a: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altLang="en-US" sz="2400" dirty="0">
                <a:solidFill>
                  <a:srgbClr val="82312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meta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400" dirty="0">
                <a:solidFill>
                  <a:srgbClr val="CF482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charset</a:t>
            </a: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="utf-8"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/&gt;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altLang="en-US" sz="2400" dirty="0">
                <a:solidFill>
                  <a:srgbClr val="82312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title</a:t>
            </a: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&gt;&lt;/</a:t>
            </a:r>
            <a:r>
              <a:rPr lang="en-US" altLang="en-US" sz="2400" dirty="0">
                <a:solidFill>
                  <a:srgbClr val="82312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title</a:t>
            </a: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&lt;/</a:t>
            </a:r>
            <a:r>
              <a:rPr lang="en-US" altLang="en-US" sz="2400" dirty="0">
                <a:solidFill>
                  <a:srgbClr val="82312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head</a:t>
            </a:r>
            <a:r>
              <a:rPr lang="en-US" altLang="en-US" sz="2400" dirty="0" smtClean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endParaRPr lang="en-US" altLang="en-US" sz="2400" dirty="0">
              <a:solidFill>
                <a:srgbClr val="4F76A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en-US" altLang="en-US" sz="2400" dirty="0">
                <a:solidFill>
                  <a:srgbClr val="82312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body</a:t>
            </a: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altLang="en-US" sz="2400" dirty="0">
                <a:solidFill>
                  <a:srgbClr val="82312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h1</a:t>
            </a: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This is a boring website!</a:t>
            </a: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&lt;/</a:t>
            </a:r>
            <a:r>
              <a:rPr lang="en-US" altLang="en-US" sz="2400" dirty="0">
                <a:solidFill>
                  <a:srgbClr val="82312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h1</a:t>
            </a: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altLang="en-US" sz="2400" dirty="0">
                <a:solidFill>
                  <a:srgbClr val="82312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script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400" dirty="0">
                <a:solidFill>
                  <a:srgbClr val="CF482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type</a:t>
            </a: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="text/</a:t>
            </a:r>
            <a:r>
              <a:rPr lang="en-US" altLang="en-US" sz="2400" dirty="0" err="1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javascript</a:t>
            </a: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"&gt;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document.write</a:t>
            </a: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2400" dirty="0">
                <a:solidFill>
                  <a:srgbClr val="82312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"Hello, World!"</a:t>
            </a: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&lt;/</a:t>
            </a:r>
            <a:r>
              <a:rPr lang="en-US" altLang="en-US" sz="2400" dirty="0">
                <a:solidFill>
                  <a:srgbClr val="82312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script</a:t>
            </a: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&lt;/</a:t>
            </a:r>
            <a:r>
              <a:rPr lang="en-US" altLang="en-US" sz="2400" dirty="0">
                <a:solidFill>
                  <a:srgbClr val="82312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body</a:t>
            </a: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&lt;/</a:t>
            </a:r>
            <a:r>
              <a:rPr lang="en-US" altLang="en-US" sz="2400" dirty="0">
                <a:solidFill>
                  <a:srgbClr val="82312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html</a:t>
            </a:r>
            <a:r>
              <a:rPr lang="en-US" altLang="en-US" sz="24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endParaRPr lang="en-US" altLang="en-US" sz="4800" dirty="0">
              <a:latin typeface="Arial" panose="020B0604020202020204" pitchFamily="34" charset="0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>
          <a:xfrm>
            <a:off x="1417637" y="4716462"/>
            <a:ext cx="640080" cy="635103"/>
          </a:xfrm>
          <a:prstGeom prst="ellipse">
            <a:avLst/>
          </a:prstGeom>
          <a:solidFill>
            <a:srgbClr val="FEB9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onsolas"/>
                <a:cs typeface="Consolas"/>
              </a:rPr>
              <a:t>1</a:t>
            </a:r>
            <a:endParaRPr lang="en-US" dirty="0"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333179167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1097280"/>
            <a:ext cx="7315200" cy="2197525"/>
          </a:xfrm>
        </p:spPr>
        <p:txBody>
          <a:bodyPr/>
          <a:lstStyle/>
          <a:p>
            <a:r>
              <a:rPr lang="en-US" dirty="0" smtClean="0"/>
              <a:t>Functions and Variables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3658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5760" y="1371600"/>
            <a:ext cx="11704320" cy="2638671"/>
          </a:xfrm>
        </p:spPr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dirty="0"/>
              <a:t>A </a:t>
            </a:r>
            <a:r>
              <a:rPr lang="en-US" b="1" dirty="0"/>
              <a:t>function</a:t>
            </a:r>
            <a:r>
              <a:rPr lang="en-US" dirty="0"/>
              <a:t> is a group of statements that are combined to perform a specific task</a:t>
            </a:r>
          </a:p>
          <a:p>
            <a:pPr marL="457200" indent="-457200">
              <a:buFont typeface="Arial"/>
              <a:buChar char="•"/>
            </a:pPr>
            <a:r>
              <a:rPr lang="en-US" dirty="0"/>
              <a:t>A </a:t>
            </a:r>
            <a:r>
              <a:rPr lang="en-US" b="1" dirty="0"/>
              <a:t>statement</a:t>
            </a:r>
            <a:r>
              <a:rPr lang="en-US" dirty="0"/>
              <a:t> is a line of code that performs an action</a:t>
            </a:r>
          </a:p>
          <a:p>
            <a:pPr lvl="2"/>
            <a:r>
              <a:rPr lang="en-US" dirty="0" smtClean="0"/>
              <a:t>Statements </a:t>
            </a:r>
            <a:r>
              <a:rPr lang="en-US" dirty="0"/>
              <a:t>should end with a semicolon (;)</a:t>
            </a:r>
          </a:p>
          <a:p>
            <a:pPr marL="457200" indent="-457200">
              <a:buFont typeface="Arial"/>
              <a:buChar char="•"/>
            </a:pPr>
            <a:r>
              <a:rPr lang="en-US" dirty="0"/>
              <a:t>If different parts of a script repeat the same task, then you can reuse a function instead of repeating the same statements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60437" y="4564062"/>
            <a:ext cx="10668000" cy="181588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4F76A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lang="en-US" altLang="en-US" sz="28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doSomethingAwesome</a:t>
            </a:r>
            <a:r>
              <a:rPr lang="en-US" altLang="en-US" sz="2800" dirty="0" smtClean="0">
                <a:solidFill>
                  <a:srgbClr val="1E7C7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2800" dirty="0">
                <a:solidFill>
                  <a:srgbClr val="1E7C7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altLang="en-US" sz="28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800" dirty="0">
                <a:solidFill>
                  <a:srgbClr val="1E7C7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lang="en-US" altLang="en-US" sz="28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en-US" altLang="en-US" sz="2800" dirty="0" smtClean="0">
              <a:solidFill>
                <a:srgbClr val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 err="1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var</a:t>
            </a:r>
            <a:r>
              <a:rPr lang="en-US" altLang="en-US" sz="2800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name = prompt(“What is your name?”); </a:t>
            </a:r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alert</a:t>
            </a:r>
            <a:r>
              <a:rPr lang="en-US" altLang="en-US" sz="2800" dirty="0" smtClean="0">
                <a:solidFill>
                  <a:srgbClr val="1E7C7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2800" dirty="0" smtClean="0">
                <a:solidFill>
                  <a:srgbClr val="82312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name + “, you just did something awesome!</a:t>
            </a:r>
            <a:r>
              <a:rPr lang="en-US" altLang="en-US" sz="2800" dirty="0">
                <a:solidFill>
                  <a:srgbClr val="82312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n-US" altLang="en-US" sz="2800" dirty="0">
                <a:solidFill>
                  <a:srgbClr val="1E7C7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1E7C7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altLang="en-US" sz="2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93550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WHITE TEMPLATE">
  <a:themeElements>
    <a:clrScheme name="Custom 6">
      <a:dk1>
        <a:srgbClr val="505050"/>
      </a:dk1>
      <a:lt1>
        <a:srgbClr val="FFFFFF"/>
      </a:lt1>
      <a:dk2>
        <a:srgbClr val="107C10"/>
      </a:dk2>
      <a:lt2>
        <a:srgbClr val="D5F7F6"/>
      </a:lt2>
      <a:accent1>
        <a:srgbClr val="107C10"/>
      </a:accent1>
      <a:accent2>
        <a:srgbClr val="0377D6"/>
      </a:accent2>
      <a:accent3>
        <a:srgbClr val="00B294"/>
      </a:accent3>
      <a:accent4>
        <a:srgbClr val="A80000"/>
      </a:accent4>
      <a:accent5>
        <a:srgbClr val="D83B01"/>
      </a:accent5>
      <a:accent6>
        <a:srgbClr val="FEB900"/>
      </a:accent6>
      <a:hlink>
        <a:srgbClr val="107C10"/>
      </a:hlink>
      <a:folHlink>
        <a:srgbClr val="107C10"/>
      </a:folHlink>
    </a:clrScheme>
    <a:fontScheme name="Custom 1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defTabSz="932472" fontAlgn="base">
          <a:lnSpc>
            <a:spcPct val="90000"/>
          </a:lnSpc>
          <a:spcBef>
            <a:spcPct val="0"/>
          </a:spcBef>
          <a:spcAft>
            <a:spcPct val="0"/>
          </a:spcAft>
          <a:defRPr sz="2400" dirty="0" err="1" smtClean="0">
            <a:gradFill>
              <a:gsLst>
                <a:gs pos="0">
                  <a:srgbClr val="FFFFFF"/>
                </a:gs>
                <a:gs pos="100000">
                  <a:srgbClr val="FFFFFF"/>
                </a:gs>
              </a:gsLst>
              <a:lin ang="5400000" scaled="0"/>
            </a:gra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182880" tIns="146304" rIns="182880" bIns="146304" rtlCol="0">
        <a:spAutoFit/>
      </a:bodyPr>
      <a:lstStyle>
        <a:defPPr>
          <a:lnSpc>
            <a:spcPct val="90000"/>
          </a:lnSpc>
          <a:spcAft>
            <a:spcPts val="600"/>
          </a:spcAft>
          <a:defRPr sz="2400" dirty="0" err="1" smtClean="0">
            <a:gradFill>
              <a:gsLst>
                <a:gs pos="2917">
                  <a:schemeClr val="tx1"/>
                </a:gs>
                <a:gs pos="30000">
                  <a:schemeClr val="tx1"/>
                </a:gs>
              </a:gsLst>
              <a:lin ang="5400000" scaled="0"/>
            </a:gra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rand_template_16-9_Consumer_GREEN_1.potx" id="{E6351070-060E-4EB7-8FC9-7F6CD9537A4B}" vid="{9FBE0A09-7139-47DB-B6B8-8BE9F30C10C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Brand_template_16-9_Consumer_GREEN_1</Template>
  <TotalTime>0</TotalTime>
  <Words>1802</Words>
  <Application>Microsoft Office PowerPoint</Application>
  <PresentationFormat>Custom</PresentationFormat>
  <Paragraphs>313</Paragraphs>
  <Slides>36</Slides>
  <Notes>3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3" baseType="lpstr">
      <vt:lpstr>Arial</vt:lpstr>
      <vt:lpstr>Calibri</vt:lpstr>
      <vt:lpstr>Consolas</vt:lpstr>
      <vt:lpstr>Segoe UI</vt:lpstr>
      <vt:lpstr>Segoe UI Light</vt:lpstr>
      <vt:lpstr>Wingdings</vt:lpstr>
      <vt:lpstr>WHITE TEMPLATE</vt:lpstr>
      <vt:lpstr>Understanding JavaScript and Coding Essentials</vt:lpstr>
      <vt:lpstr>Agenda</vt:lpstr>
      <vt:lpstr>JavaScript</vt:lpstr>
      <vt:lpstr>Building Interactive Applications</vt:lpstr>
      <vt:lpstr>What is JavaScript?</vt:lpstr>
      <vt:lpstr>Connecting JavaScript with HTML</vt:lpstr>
      <vt:lpstr>JavaScript Demo</vt:lpstr>
      <vt:lpstr>Functions and Variables</vt:lpstr>
      <vt:lpstr>Functions</vt:lpstr>
      <vt:lpstr>How to Define a Function</vt:lpstr>
      <vt:lpstr>Naming Functions</vt:lpstr>
      <vt:lpstr>Definition and Execution of Functions</vt:lpstr>
      <vt:lpstr>Variables</vt:lpstr>
      <vt:lpstr>How to Declare a Variable</vt:lpstr>
      <vt:lpstr>Rules for Naming Variables</vt:lpstr>
      <vt:lpstr>Types of Data</vt:lpstr>
      <vt:lpstr>Comments</vt:lpstr>
      <vt:lpstr>jQuery and Third-Party LIbraries</vt:lpstr>
      <vt:lpstr>JavaScript Libraries</vt:lpstr>
      <vt:lpstr>Locating and Accessing Elements</vt:lpstr>
      <vt:lpstr>Objects in JavaScript</vt:lpstr>
      <vt:lpstr>Document Object Model (DOM)</vt:lpstr>
      <vt:lpstr>Locating and Accessing Elements</vt:lpstr>
      <vt:lpstr>getElementById() Demo</vt:lpstr>
      <vt:lpstr>Listening and Responding to Events</vt:lpstr>
      <vt:lpstr>Events in Programming</vt:lpstr>
      <vt:lpstr>Event Handlers Demo</vt:lpstr>
      <vt:lpstr>Updating the Content of Elements</vt:lpstr>
      <vt:lpstr>Updating Content in Elements</vt:lpstr>
      <vt:lpstr>innerHTML Demo</vt:lpstr>
      <vt:lpstr>Adding Elements</vt:lpstr>
      <vt:lpstr>The createElement method</vt:lpstr>
      <vt:lpstr>createElement Demo</vt:lpstr>
      <vt:lpstr>Summary</vt:lpstr>
      <vt:lpstr>PowerPoint Presentation</vt:lpstr>
      <vt:lpstr>Notes (hidden)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2015-08-13T21:28:35Z</dcterms:created>
  <dcterms:modified xsi:type="dcterms:W3CDTF">2015-08-13T21:28:47Z</dcterms:modified>
</cp:coreProperties>
</file>